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85" r:id="rId6"/>
    <p:sldId id="298" r:id="rId7"/>
    <p:sldId id="299" r:id="rId8"/>
    <p:sldId id="300" r:id="rId9"/>
    <p:sldId id="311" r:id="rId10"/>
    <p:sldId id="352" r:id="rId11"/>
    <p:sldId id="312" r:id="rId12"/>
    <p:sldId id="363" r:id="rId13"/>
    <p:sldId id="323" r:id="rId14"/>
    <p:sldId id="364" r:id="rId15"/>
    <p:sldId id="353" r:id="rId16"/>
    <p:sldId id="354" r:id="rId17"/>
    <p:sldId id="355" r:id="rId18"/>
    <p:sldId id="367" r:id="rId19"/>
    <p:sldId id="366" r:id="rId20"/>
    <p:sldId id="356" r:id="rId21"/>
    <p:sldId id="360" r:id="rId22"/>
    <p:sldId id="357" r:id="rId23"/>
    <p:sldId id="358" r:id="rId24"/>
    <p:sldId id="359" r:id="rId25"/>
    <p:sldId id="365" r:id="rId26"/>
    <p:sldId id="335" r:id="rId27"/>
    <p:sldId id="361" r:id="rId28"/>
    <p:sldId id="362" r:id="rId29"/>
    <p:sldId id="301" r:id="rId30"/>
    <p:sldId id="350" r:id="rId31"/>
    <p:sldId id="368" r:id="rId32"/>
    <p:sldId id="369" r:id="rId33"/>
    <p:sldId id="370" r:id="rId34"/>
    <p:sldId id="351" r:id="rId35"/>
    <p:sldId id="303" r:id="rId36"/>
    <p:sldId id="3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B6"/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EF4416-7F2D-4C06-96CF-12EF8290ACDA}" v="5" dt="2024-09-14T12:23:37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99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Keys" userId="dfec52d265b1fd17" providerId="LiveId" clId="{E7EF4416-7F2D-4C06-96CF-12EF8290ACDA}"/>
    <pc:docChg chg="custSel addSld modSld sldOrd">
      <pc:chgData name="Timothy Keys" userId="dfec52d265b1fd17" providerId="LiveId" clId="{E7EF4416-7F2D-4C06-96CF-12EF8290ACDA}" dt="2024-09-14T12:24:14.739" v="2374" actId="6549"/>
      <pc:docMkLst>
        <pc:docMk/>
      </pc:docMkLst>
      <pc:sldChg chg="modSp mod">
        <pc:chgData name="Timothy Keys" userId="dfec52d265b1fd17" providerId="LiveId" clId="{E7EF4416-7F2D-4C06-96CF-12EF8290ACDA}" dt="2024-09-12T13:06:48.182" v="1031" actId="20577"/>
        <pc:sldMkLst>
          <pc:docMk/>
          <pc:sldMk cId="2865516803" sldId="285"/>
        </pc:sldMkLst>
        <pc:spChg chg="mod">
          <ac:chgData name="Timothy Keys" userId="dfec52d265b1fd17" providerId="LiveId" clId="{E7EF4416-7F2D-4C06-96CF-12EF8290ACDA}" dt="2024-09-12T13:06:48.182" v="1031" actId="20577"/>
          <ac:spMkLst>
            <pc:docMk/>
            <pc:sldMk cId="2865516803" sldId="285"/>
            <ac:spMk id="2" creationId="{C11A7FF5-E7DB-4462-BC64-12126BDC0DFB}"/>
          </ac:spMkLst>
        </pc:spChg>
      </pc:sldChg>
      <pc:sldChg chg="modSp mod">
        <pc:chgData name="Timothy Keys" userId="dfec52d265b1fd17" providerId="LiveId" clId="{E7EF4416-7F2D-4C06-96CF-12EF8290ACDA}" dt="2024-09-12T17:52:36.634" v="1367" actId="20577"/>
        <pc:sldMkLst>
          <pc:docMk/>
          <pc:sldMk cId="1440357702" sldId="299"/>
        </pc:sldMkLst>
        <pc:spChg chg="mod">
          <ac:chgData name="Timothy Keys" userId="dfec52d265b1fd17" providerId="LiveId" clId="{E7EF4416-7F2D-4C06-96CF-12EF8290ACDA}" dt="2024-09-12T17:52:36.634" v="1367" actId="20577"/>
          <ac:spMkLst>
            <pc:docMk/>
            <pc:sldMk cId="1440357702" sldId="299"/>
            <ac:spMk id="2" creationId="{C11A7FF5-E7DB-4462-BC64-12126BDC0DFB}"/>
          </ac:spMkLst>
        </pc:spChg>
      </pc:sldChg>
      <pc:sldChg chg="modSp mod">
        <pc:chgData name="Timothy Keys" userId="dfec52d265b1fd17" providerId="LiveId" clId="{E7EF4416-7F2D-4C06-96CF-12EF8290ACDA}" dt="2024-09-10T17:34:49.636" v="892" actId="20577"/>
        <pc:sldMkLst>
          <pc:docMk/>
          <pc:sldMk cId="760066254" sldId="300"/>
        </pc:sldMkLst>
        <pc:spChg chg="mod">
          <ac:chgData name="Timothy Keys" userId="dfec52d265b1fd17" providerId="LiveId" clId="{E7EF4416-7F2D-4C06-96CF-12EF8290ACDA}" dt="2024-09-10T17:34:49.636" v="892" actId="20577"/>
          <ac:spMkLst>
            <pc:docMk/>
            <pc:sldMk cId="760066254" sldId="300"/>
            <ac:spMk id="2" creationId="{C11A7FF5-E7DB-4462-BC64-12126BDC0DFB}"/>
          </ac:spMkLst>
        </pc:spChg>
      </pc:sldChg>
      <pc:sldChg chg="modSp mod">
        <pc:chgData name="Timothy Keys" userId="dfec52d265b1fd17" providerId="LiveId" clId="{E7EF4416-7F2D-4C06-96CF-12EF8290ACDA}" dt="2024-09-12T17:53:46.851" v="1368" actId="20577"/>
        <pc:sldMkLst>
          <pc:docMk/>
          <pc:sldMk cId="802060905" sldId="303"/>
        </pc:sldMkLst>
        <pc:spChg chg="mod">
          <ac:chgData name="Timothy Keys" userId="dfec52d265b1fd17" providerId="LiveId" clId="{E7EF4416-7F2D-4C06-96CF-12EF8290ACDA}" dt="2024-09-12T17:53:46.851" v="1368" actId="20577"/>
          <ac:spMkLst>
            <pc:docMk/>
            <pc:sldMk cId="802060905" sldId="303"/>
            <ac:spMk id="2" creationId="{C11A7FF5-E7DB-4462-BC64-12126BDC0DFB}"/>
          </ac:spMkLst>
        </pc:spChg>
      </pc:sldChg>
      <pc:sldChg chg="addSp delSp modSp mod modNotesTx">
        <pc:chgData name="Timothy Keys" userId="dfec52d265b1fd17" providerId="LiveId" clId="{E7EF4416-7F2D-4C06-96CF-12EF8290ACDA}" dt="2024-09-14T12:24:14.739" v="2374" actId="6549"/>
        <pc:sldMkLst>
          <pc:docMk/>
          <pc:sldMk cId="1666703044" sldId="311"/>
        </pc:sldMkLst>
        <pc:spChg chg="add mod">
          <ac:chgData name="Timothy Keys" userId="dfec52d265b1fd17" providerId="LiveId" clId="{E7EF4416-7F2D-4C06-96CF-12EF8290ACDA}" dt="2024-09-14T12:23:26.545" v="2249" actId="1038"/>
          <ac:spMkLst>
            <pc:docMk/>
            <pc:sldMk cId="1666703044" sldId="311"/>
            <ac:spMk id="7" creationId="{6CCFF914-4D60-0547-0DD9-DD39583A060D}"/>
          </ac:spMkLst>
        </pc:spChg>
        <pc:spChg chg="add mod">
          <ac:chgData name="Timothy Keys" userId="dfec52d265b1fd17" providerId="LiveId" clId="{E7EF4416-7F2D-4C06-96CF-12EF8290ACDA}" dt="2024-09-14T12:24:14.739" v="2374" actId="6549"/>
          <ac:spMkLst>
            <pc:docMk/>
            <pc:sldMk cId="1666703044" sldId="311"/>
            <ac:spMk id="10" creationId="{0B2E0825-48A2-8D3D-5B7C-D30A63F3FA64}"/>
          </ac:spMkLst>
        </pc:spChg>
        <pc:picChg chg="del mod">
          <ac:chgData name="Timothy Keys" userId="dfec52d265b1fd17" providerId="LiveId" clId="{E7EF4416-7F2D-4C06-96CF-12EF8290ACDA}" dt="2024-09-14T12:19:47.904" v="1953" actId="478"/>
          <ac:picMkLst>
            <pc:docMk/>
            <pc:sldMk cId="1666703044" sldId="311"/>
            <ac:picMk id="3" creationId="{37D9E9DA-08C5-BD5D-96B8-C31255F3B4A3}"/>
          </ac:picMkLst>
        </pc:picChg>
        <pc:picChg chg="add mod">
          <ac:chgData name="Timothy Keys" userId="dfec52d265b1fd17" providerId="LiveId" clId="{E7EF4416-7F2D-4C06-96CF-12EF8290ACDA}" dt="2024-09-14T12:12:59.062" v="1933" actId="14100"/>
          <ac:picMkLst>
            <pc:docMk/>
            <pc:sldMk cId="1666703044" sldId="311"/>
            <ac:picMk id="4" creationId="{FF88107D-995F-B2C8-F7DF-FD161CF5A366}"/>
          </ac:picMkLst>
        </pc:picChg>
        <pc:picChg chg="add mod">
          <ac:chgData name="Timothy Keys" userId="dfec52d265b1fd17" providerId="LiveId" clId="{E7EF4416-7F2D-4C06-96CF-12EF8290ACDA}" dt="2024-09-14T12:20:22.495" v="2102" actId="14100"/>
          <ac:picMkLst>
            <pc:docMk/>
            <pc:sldMk cId="1666703044" sldId="311"/>
            <ac:picMk id="6" creationId="{CDBFC912-3204-3830-B2C0-DF964C8CA8AC}"/>
          </ac:picMkLst>
        </pc:picChg>
      </pc:sldChg>
      <pc:sldChg chg="modSp mod ord">
        <pc:chgData name="Timothy Keys" userId="dfec52d265b1fd17" providerId="LiveId" clId="{E7EF4416-7F2D-4C06-96CF-12EF8290ACDA}" dt="2024-09-10T16:38:27.045" v="63"/>
        <pc:sldMkLst>
          <pc:docMk/>
          <pc:sldMk cId="3121848855" sldId="335"/>
        </pc:sldMkLst>
        <pc:spChg chg="mod">
          <ac:chgData name="Timothy Keys" userId="dfec52d265b1fd17" providerId="LiveId" clId="{E7EF4416-7F2D-4C06-96CF-12EF8290ACDA}" dt="2024-09-10T16:38:01.265" v="61" actId="20577"/>
          <ac:spMkLst>
            <pc:docMk/>
            <pc:sldMk cId="3121848855" sldId="335"/>
            <ac:spMk id="15" creationId="{9C4C5CEE-8B9F-F0B6-022A-45FBEDA5DEAE}"/>
          </ac:spMkLst>
        </pc:spChg>
      </pc:sldChg>
      <pc:sldChg chg="addSp delSp modSp mod">
        <pc:chgData name="Timothy Keys" userId="dfec52d265b1fd17" providerId="LiveId" clId="{E7EF4416-7F2D-4C06-96CF-12EF8290ACDA}" dt="2024-09-13T18:51:26.480" v="1650" actId="1038"/>
        <pc:sldMkLst>
          <pc:docMk/>
          <pc:sldMk cId="1310061195" sldId="350"/>
        </pc:sldMkLst>
        <pc:picChg chg="del">
          <ac:chgData name="Timothy Keys" userId="dfec52d265b1fd17" providerId="LiveId" clId="{E7EF4416-7F2D-4C06-96CF-12EF8290ACDA}" dt="2024-09-13T18:51:19.097" v="1616" actId="478"/>
          <ac:picMkLst>
            <pc:docMk/>
            <pc:sldMk cId="1310061195" sldId="350"/>
            <ac:picMk id="3" creationId="{64B6A061-DFF0-12BD-800C-8A512EF568CE}"/>
          </ac:picMkLst>
        </pc:picChg>
        <pc:picChg chg="add mod">
          <ac:chgData name="Timothy Keys" userId="dfec52d265b1fd17" providerId="LiveId" clId="{E7EF4416-7F2D-4C06-96CF-12EF8290ACDA}" dt="2024-09-13T18:51:26.480" v="1650" actId="1038"/>
          <ac:picMkLst>
            <pc:docMk/>
            <pc:sldMk cId="1310061195" sldId="350"/>
            <ac:picMk id="5" creationId="{7D05CA95-F568-65FF-E0FF-9F6EC3638506}"/>
          </ac:picMkLst>
        </pc:picChg>
      </pc:sldChg>
      <pc:sldChg chg="addSp delSp modSp mod">
        <pc:chgData name="Timothy Keys" userId="dfec52d265b1fd17" providerId="LiveId" clId="{E7EF4416-7F2D-4C06-96CF-12EF8290ACDA}" dt="2024-09-14T11:53:49.443" v="1866" actId="1037"/>
        <pc:sldMkLst>
          <pc:docMk/>
          <pc:sldMk cId="616716915" sldId="351"/>
        </pc:sldMkLst>
        <pc:picChg chg="add mod">
          <ac:chgData name="Timothy Keys" userId="dfec52d265b1fd17" providerId="LiveId" clId="{E7EF4416-7F2D-4C06-96CF-12EF8290ACDA}" dt="2024-09-14T11:53:49.443" v="1866" actId="1037"/>
          <ac:picMkLst>
            <pc:docMk/>
            <pc:sldMk cId="616716915" sldId="351"/>
            <ac:picMk id="3" creationId="{6E4A7981-CB9A-DC13-F585-0011C56819FD}"/>
          </ac:picMkLst>
        </pc:picChg>
        <pc:picChg chg="del">
          <ac:chgData name="Timothy Keys" userId="dfec52d265b1fd17" providerId="LiveId" clId="{E7EF4416-7F2D-4C06-96CF-12EF8290ACDA}" dt="2024-09-14T11:53:33.262" v="1774" actId="478"/>
          <ac:picMkLst>
            <pc:docMk/>
            <pc:sldMk cId="616716915" sldId="351"/>
            <ac:picMk id="5" creationId="{4FB43B8B-1783-50A7-C633-B8F1C43C3386}"/>
          </ac:picMkLst>
        </pc:picChg>
      </pc:sldChg>
      <pc:sldChg chg="addSp modSp mod">
        <pc:chgData name="Timothy Keys" userId="dfec52d265b1fd17" providerId="LiveId" clId="{E7EF4416-7F2D-4C06-96CF-12EF8290ACDA}" dt="2024-09-13T12:56:57.543" v="1402" actId="1076"/>
        <pc:sldMkLst>
          <pc:docMk/>
          <pc:sldMk cId="2723136670" sldId="354"/>
        </pc:sldMkLst>
        <pc:spChg chg="mod">
          <ac:chgData name="Timothy Keys" userId="dfec52d265b1fd17" providerId="LiveId" clId="{E7EF4416-7F2D-4C06-96CF-12EF8290ACDA}" dt="2024-09-13T12:55:34.281" v="1387" actId="1035"/>
          <ac:spMkLst>
            <pc:docMk/>
            <pc:sldMk cId="2723136670" sldId="354"/>
            <ac:spMk id="2" creationId="{7CCFB488-55D3-FFD0-B3B6-897E19FD6D6E}"/>
          </ac:spMkLst>
        </pc:spChg>
        <pc:spChg chg="mod">
          <ac:chgData name="Timothy Keys" userId="dfec52d265b1fd17" providerId="LiveId" clId="{E7EF4416-7F2D-4C06-96CF-12EF8290ACDA}" dt="2024-09-12T12:43:14.028" v="977" actId="6549"/>
          <ac:spMkLst>
            <pc:docMk/>
            <pc:sldMk cId="2723136670" sldId="354"/>
            <ac:spMk id="11" creationId="{7EA3662D-3A56-778E-DF42-A6B0C204B24E}"/>
          </ac:spMkLst>
        </pc:spChg>
        <pc:picChg chg="add mod">
          <ac:chgData name="Timothy Keys" userId="dfec52d265b1fd17" providerId="LiveId" clId="{E7EF4416-7F2D-4C06-96CF-12EF8290ACDA}" dt="2024-09-13T12:56:35.786" v="1399" actId="14100"/>
          <ac:picMkLst>
            <pc:docMk/>
            <pc:sldMk cId="2723136670" sldId="354"/>
            <ac:picMk id="5" creationId="{29F5D528-0654-2F13-3C35-0074AF4FCBFE}"/>
          </ac:picMkLst>
        </pc:picChg>
        <pc:picChg chg="mod">
          <ac:chgData name="Timothy Keys" userId="dfec52d265b1fd17" providerId="LiveId" clId="{E7EF4416-7F2D-4C06-96CF-12EF8290ACDA}" dt="2024-09-13T12:56:57.543" v="1402" actId="1076"/>
          <ac:picMkLst>
            <pc:docMk/>
            <pc:sldMk cId="2723136670" sldId="354"/>
            <ac:picMk id="10" creationId="{787E35FF-3316-740F-6016-C8EB7257B1DD}"/>
          </ac:picMkLst>
        </pc:picChg>
        <pc:picChg chg="mod">
          <ac:chgData name="Timothy Keys" userId="dfec52d265b1fd17" providerId="LiveId" clId="{E7EF4416-7F2D-4C06-96CF-12EF8290ACDA}" dt="2024-09-13T12:56:07.375" v="1395" actId="1076"/>
          <ac:picMkLst>
            <pc:docMk/>
            <pc:sldMk cId="2723136670" sldId="354"/>
            <ac:picMk id="15" creationId="{4FFDE9A4-28E8-D6F3-A80D-A62CD31D502A}"/>
          </ac:picMkLst>
        </pc:picChg>
      </pc:sldChg>
      <pc:sldChg chg="addSp delSp modSp mod modNotesTx">
        <pc:chgData name="Timothy Keys" userId="dfec52d265b1fd17" providerId="LiveId" clId="{E7EF4416-7F2D-4C06-96CF-12EF8290ACDA}" dt="2024-09-13T12:58:59.233" v="1615" actId="20577"/>
        <pc:sldMkLst>
          <pc:docMk/>
          <pc:sldMk cId="2327944571" sldId="355"/>
        </pc:sldMkLst>
        <pc:spChg chg="mod">
          <ac:chgData name="Timothy Keys" userId="dfec52d265b1fd17" providerId="LiveId" clId="{E7EF4416-7F2D-4C06-96CF-12EF8290ACDA}" dt="2024-09-10T16:47:44.133" v="461" actId="21"/>
          <ac:spMkLst>
            <pc:docMk/>
            <pc:sldMk cId="2327944571" sldId="355"/>
            <ac:spMk id="2" creationId="{7CCFB488-55D3-FFD0-B3B6-897E19FD6D6E}"/>
          </ac:spMkLst>
        </pc:spChg>
        <pc:spChg chg="add del mod">
          <ac:chgData name="Timothy Keys" userId="dfec52d265b1fd17" providerId="LiveId" clId="{E7EF4416-7F2D-4C06-96CF-12EF8290ACDA}" dt="2024-09-10T16:47:45.655" v="463"/>
          <ac:spMkLst>
            <pc:docMk/>
            <pc:sldMk cId="2327944571" sldId="355"/>
            <ac:spMk id="4" creationId="{90B2062D-F71C-8322-2B35-D35ADDEB4061}"/>
          </ac:spMkLst>
        </pc:spChg>
        <pc:spChg chg="add mod">
          <ac:chgData name="Timothy Keys" userId="dfec52d265b1fd17" providerId="LiveId" clId="{E7EF4416-7F2D-4C06-96CF-12EF8290ACDA}" dt="2024-09-10T16:51:08.127" v="671" actId="1037"/>
          <ac:spMkLst>
            <pc:docMk/>
            <pc:sldMk cId="2327944571" sldId="355"/>
            <ac:spMk id="5" creationId="{6388FCE1-FE71-146D-608C-65F76DDE09BB}"/>
          </ac:spMkLst>
        </pc:spChg>
      </pc:sldChg>
      <pc:sldChg chg="addSp modSp mod modNotesTx">
        <pc:chgData name="Timothy Keys" userId="dfec52d265b1fd17" providerId="LiveId" clId="{E7EF4416-7F2D-4C06-96CF-12EF8290ACDA}" dt="2024-09-12T15:41:26.219" v="1247" actId="20577"/>
        <pc:sldMkLst>
          <pc:docMk/>
          <pc:sldMk cId="3558157263" sldId="360"/>
        </pc:sldMkLst>
        <pc:picChg chg="add mod">
          <ac:chgData name="Timothy Keys" userId="dfec52d265b1fd17" providerId="LiveId" clId="{E7EF4416-7F2D-4C06-96CF-12EF8290ACDA}" dt="2024-09-10T17:01:46.013" v="754" actId="14100"/>
          <ac:picMkLst>
            <pc:docMk/>
            <pc:sldMk cId="3558157263" sldId="360"/>
            <ac:picMk id="5" creationId="{FD7E4FF6-53F9-6728-3916-8726F6684444}"/>
          </ac:picMkLst>
        </pc:picChg>
      </pc:sldChg>
      <pc:sldChg chg="modSp mod">
        <pc:chgData name="Timothy Keys" userId="dfec52d265b1fd17" providerId="LiveId" clId="{E7EF4416-7F2D-4C06-96CF-12EF8290ACDA}" dt="2024-09-12T12:41:50.293" v="941" actId="20577"/>
        <pc:sldMkLst>
          <pc:docMk/>
          <pc:sldMk cId="4248157366" sldId="364"/>
        </pc:sldMkLst>
        <pc:spChg chg="mod">
          <ac:chgData name="Timothy Keys" userId="dfec52d265b1fd17" providerId="LiveId" clId="{E7EF4416-7F2D-4C06-96CF-12EF8290ACDA}" dt="2024-09-12T12:41:20.530" v="914" actId="1076"/>
          <ac:spMkLst>
            <pc:docMk/>
            <pc:sldMk cId="4248157366" sldId="364"/>
            <ac:spMk id="32" creationId="{1F934617-3D07-5593-9B2C-E5998F8106A2}"/>
          </ac:spMkLst>
        </pc:spChg>
        <pc:spChg chg="mod">
          <ac:chgData name="Timothy Keys" userId="dfec52d265b1fd17" providerId="LiveId" clId="{E7EF4416-7F2D-4C06-96CF-12EF8290ACDA}" dt="2024-09-12T12:41:50.293" v="941" actId="20577"/>
          <ac:spMkLst>
            <pc:docMk/>
            <pc:sldMk cId="4248157366" sldId="364"/>
            <ac:spMk id="36" creationId="{C83815E4-4FF9-0FBD-E1C0-E4265AFB041D}"/>
          </ac:spMkLst>
        </pc:spChg>
        <pc:spChg chg="mod">
          <ac:chgData name="Timothy Keys" userId="dfec52d265b1fd17" providerId="LiveId" clId="{E7EF4416-7F2D-4C06-96CF-12EF8290ACDA}" dt="2024-09-12T12:41:30.670" v="916" actId="1076"/>
          <ac:spMkLst>
            <pc:docMk/>
            <pc:sldMk cId="4248157366" sldId="364"/>
            <ac:spMk id="39" creationId="{5B4AA082-5F54-B718-44CC-F8FA82EBF6DA}"/>
          </ac:spMkLst>
        </pc:spChg>
        <pc:spChg chg="mod">
          <ac:chgData name="Timothy Keys" userId="dfec52d265b1fd17" providerId="LiveId" clId="{E7EF4416-7F2D-4C06-96CF-12EF8290ACDA}" dt="2024-09-12T12:41:25.804" v="915" actId="1076"/>
          <ac:spMkLst>
            <pc:docMk/>
            <pc:sldMk cId="4248157366" sldId="364"/>
            <ac:spMk id="40" creationId="{2DDA82BC-D24E-310F-8BA4-EB831FF5AA81}"/>
          </ac:spMkLst>
        </pc:spChg>
      </pc:sldChg>
      <pc:sldChg chg="modSp mod">
        <pc:chgData name="Timothy Keys" userId="dfec52d265b1fd17" providerId="LiveId" clId="{E7EF4416-7F2D-4C06-96CF-12EF8290ACDA}" dt="2024-09-10T16:43:04.352" v="385" actId="1035"/>
        <pc:sldMkLst>
          <pc:docMk/>
          <pc:sldMk cId="3154124791" sldId="366"/>
        </pc:sldMkLst>
        <pc:spChg chg="mod">
          <ac:chgData name="Timothy Keys" userId="dfec52d265b1fd17" providerId="LiveId" clId="{E7EF4416-7F2D-4C06-96CF-12EF8290ACDA}" dt="2024-09-10T16:42:37.850" v="291" actId="1035"/>
          <ac:spMkLst>
            <pc:docMk/>
            <pc:sldMk cId="3154124791" sldId="366"/>
            <ac:spMk id="2" creationId="{7CCFB488-55D3-FFD0-B3B6-897E19FD6D6E}"/>
          </ac:spMkLst>
        </pc:spChg>
        <pc:spChg chg="mod">
          <ac:chgData name="Timothy Keys" userId="dfec52d265b1fd17" providerId="LiveId" clId="{E7EF4416-7F2D-4C06-96CF-12EF8290ACDA}" dt="2024-09-10T16:43:04.352" v="385" actId="1035"/>
          <ac:spMkLst>
            <pc:docMk/>
            <pc:sldMk cId="3154124791" sldId="366"/>
            <ac:spMk id="11" creationId="{7EA3662D-3A56-778E-DF42-A6B0C204B24E}"/>
          </ac:spMkLst>
        </pc:spChg>
        <pc:picChg chg="mod">
          <ac:chgData name="Timothy Keys" userId="dfec52d265b1fd17" providerId="LiveId" clId="{E7EF4416-7F2D-4C06-96CF-12EF8290ACDA}" dt="2024-09-10T16:42:42.370" v="311" actId="1035"/>
          <ac:picMkLst>
            <pc:docMk/>
            <pc:sldMk cId="3154124791" sldId="366"/>
            <ac:picMk id="5" creationId="{7F55F51B-3E53-1077-8E79-4F3FAC5770A7}"/>
          </ac:picMkLst>
        </pc:picChg>
        <pc:picChg chg="mod">
          <ac:chgData name="Timothy Keys" userId="dfec52d265b1fd17" providerId="LiveId" clId="{E7EF4416-7F2D-4C06-96CF-12EF8290ACDA}" dt="2024-09-10T16:42:49.280" v="340" actId="1035"/>
          <ac:picMkLst>
            <pc:docMk/>
            <pc:sldMk cId="3154124791" sldId="366"/>
            <ac:picMk id="12" creationId="{4B7A7384-5D19-4BA9-2159-CA63DD3A3D25}"/>
          </ac:picMkLst>
        </pc:picChg>
        <pc:picChg chg="mod">
          <ac:chgData name="Timothy Keys" userId="dfec52d265b1fd17" providerId="LiveId" clId="{E7EF4416-7F2D-4C06-96CF-12EF8290ACDA}" dt="2024-09-10T16:42:53.629" v="361" actId="1035"/>
          <ac:picMkLst>
            <pc:docMk/>
            <pc:sldMk cId="3154124791" sldId="366"/>
            <ac:picMk id="14" creationId="{515590A6-0BD3-9683-BB05-CB7409124102}"/>
          </ac:picMkLst>
        </pc:picChg>
      </pc:sldChg>
      <pc:sldChg chg="addSp modSp mod">
        <pc:chgData name="Timothy Keys" userId="dfec52d265b1fd17" providerId="LiveId" clId="{E7EF4416-7F2D-4C06-96CF-12EF8290ACDA}" dt="2024-09-10T16:52:28.164" v="715" actId="6549"/>
        <pc:sldMkLst>
          <pc:docMk/>
          <pc:sldMk cId="1694360799" sldId="367"/>
        </pc:sldMkLst>
        <pc:spChg chg="mod">
          <ac:chgData name="Timothy Keys" userId="dfec52d265b1fd17" providerId="LiveId" clId="{E7EF4416-7F2D-4C06-96CF-12EF8290ACDA}" dt="2024-09-10T16:43:44.007" v="387" actId="113"/>
          <ac:spMkLst>
            <pc:docMk/>
            <pc:sldMk cId="1694360799" sldId="367"/>
            <ac:spMk id="2" creationId="{7CCFB488-55D3-FFD0-B3B6-897E19FD6D6E}"/>
          </ac:spMkLst>
        </pc:spChg>
        <pc:spChg chg="add mod">
          <ac:chgData name="Timothy Keys" userId="dfec52d265b1fd17" providerId="LiveId" clId="{E7EF4416-7F2D-4C06-96CF-12EF8290ACDA}" dt="2024-09-10T16:52:28.164" v="715" actId="6549"/>
          <ac:spMkLst>
            <pc:docMk/>
            <pc:sldMk cId="1694360799" sldId="367"/>
            <ac:spMk id="4" creationId="{6DE22050-0C46-A87C-64C0-445B11A9048F}"/>
          </ac:spMkLst>
        </pc:spChg>
      </pc:sldChg>
      <pc:sldChg chg="addSp delSp modSp add mod">
        <pc:chgData name="Timothy Keys" userId="dfec52d265b1fd17" providerId="LiveId" clId="{E7EF4416-7F2D-4C06-96CF-12EF8290ACDA}" dt="2024-09-13T18:52:13.120" v="1693" actId="1035"/>
        <pc:sldMkLst>
          <pc:docMk/>
          <pc:sldMk cId="202075354" sldId="368"/>
        </pc:sldMkLst>
        <pc:picChg chg="add mod">
          <ac:chgData name="Timothy Keys" userId="dfec52d265b1fd17" providerId="LiveId" clId="{E7EF4416-7F2D-4C06-96CF-12EF8290ACDA}" dt="2024-09-13T18:52:13.120" v="1693" actId="1035"/>
          <ac:picMkLst>
            <pc:docMk/>
            <pc:sldMk cId="202075354" sldId="368"/>
            <ac:picMk id="3" creationId="{CB99D944-5001-DE47-8E1E-2D44052E6C39}"/>
          </ac:picMkLst>
        </pc:picChg>
        <pc:picChg chg="del">
          <ac:chgData name="Timothy Keys" userId="dfec52d265b1fd17" providerId="LiveId" clId="{E7EF4416-7F2D-4C06-96CF-12EF8290ACDA}" dt="2024-09-13T18:51:41.800" v="1652" actId="478"/>
          <ac:picMkLst>
            <pc:docMk/>
            <pc:sldMk cId="202075354" sldId="368"/>
            <ac:picMk id="5" creationId="{7D05CA95-F568-65FF-E0FF-9F6EC3638506}"/>
          </ac:picMkLst>
        </pc:picChg>
      </pc:sldChg>
      <pc:sldChg chg="addSp delSp modSp add mod">
        <pc:chgData name="Timothy Keys" userId="dfec52d265b1fd17" providerId="LiveId" clId="{E7EF4416-7F2D-4C06-96CF-12EF8290ACDA}" dt="2024-09-13T18:53:04.338" v="1733" actId="1038"/>
        <pc:sldMkLst>
          <pc:docMk/>
          <pc:sldMk cId="939591275" sldId="369"/>
        </pc:sldMkLst>
        <pc:picChg chg="del">
          <ac:chgData name="Timothy Keys" userId="dfec52d265b1fd17" providerId="LiveId" clId="{E7EF4416-7F2D-4C06-96CF-12EF8290ACDA}" dt="2024-09-13T18:52:22.684" v="1695" actId="478"/>
          <ac:picMkLst>
            <pc:docMk/>
            <pc:sldMk cId="939591275" sldId="369"/>
            <ac:picMk id="3" creationId="{CB99D944-5001-DE47-8E1E-2D44052E6C39}"/>
          </ac:picMkLst>
        </pc:picChg>
        <pc:picChg chg="add mod">
          <ac:chgData name="Timothy Keys" userId="dfec52d265b1fd17" providerId="LiveId" clId="{E7EF4416-7F2D-4C06-96CF-12EF8290ACDA}" dt="2024-09-13T18:53:04.338" v="1733" actId="1038"/>
          <ac:picMkLst>
            <pc:docMk/>
            <pc:sldMk cId="939591275" sldId="369"/>
            <ac:picMk id="5" creationId="{77FB56FB-3594-2C23-BD07-9C4AAA0CD259}"/>
          </ac:picMkLst>
        </pc:picChg>
      </pc:sldChg>
      <pc:sldChg chg="addSp delSp modSp add mod">
        <pc:chgData name="Timothy Keys" userId="dfec52d265b1fd17" providerId="LiveId" clId="{E7EF4416-7F2D-4C06-96CF-12EF8290ACDA}" dt="2024-09-13T18:54:01.538" v="1773" actId="1038"/>
        <pc:sldMkLst>
          <pc:docMk/>
          <pc:sldMk cId="2647841289" sldId="370"/>
        </pc:sldMkLst>
        <pc:picChg chg="add mod">
          <ac:chgData name="Timothy Keys" userId="dfec52d265b1fd17" providerId="LiveId" clId="{E7EF4416-7F2D-4C06-96CF-12EF8290ACDA}" dt="2024-09-13T18:54:01.538" v="1773" actId="1038"/>
          <ac:picMkLst>
            <pc:docMk/>
            <pc:sldMk cId="2647841289" sldId="370"/>
            <ac:picMk id="3" creationId="{207ADB50-E226-C30F-417E-A46649731B58}"/>
          </ac:picMkLst>
        </pc:picChg>
        <pc:picChg chg="del">
          <ac:chgData name="Timothy Keys" userId="dfec52d265b1fd17" providerId="LiveId" clId="{E7EF4416-7F2D-4C06-96CF-12EF8290ACDA}" dt="2024-09-13T18:53:14.602" v="1735" actId="478"/>
          <ac:picMkLst>
            <pc:docMk/>
            <pc:sldMk cId="2647841289" sldId="370"/>
            <ac:picMk id="5" creationId="{77FB56FB-3594-2C23-BD07-9C4AAA0CD25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90C70-DA28-4B55-A503-65CAFC83AD4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370C3C-F1B9-43B0-9E70-8CE1CA14D777}">
      <dgm:prSet/>
      <dgm:spPr/>
      <dgm:t>
        <a:bodyPr/>
        <a:lstStyle/>
        <a:p>
          <a:r>
            <a:rPr lang="en-US" dirty="0"/>
            <a:t>We wanted to stop the leaks</a:t>
          </a:r>
        </a:p>
      </dgm:t>
    </dgm:pt>
    <dgm:pt modelId="{E1959D44-6BAD-4951-8E8C-A4966AFA45AA}" type="parTrans" cxnId="{4E162A01-1035-49FF-8749-CC78BF233BF4}">
      <dgm:prSet/>
      <dgm:spPr/>
      <dgm:t>
        <a:bodyPr/>
        <a:lstStyle/>
        <a:p>
          <a:endParaRPr lang="en-US"/>
        </a:p>
      </dgm:t>
    </dgm:pt>
    <dgm:pt modelId="{3B792A96-41C8-4721-9A4A-784A72FF29A3}" type="sibTrans" cxnId="{4E162A01-1035-49FF-8749-CC78BF233BF4}">
      <dgm:prSet/>
      <dgm:spPr/>
      <dgm:t>
        <a:bodyPr/>
        <a:lstStyle/>
        <a:p>
          <a:endParaRPr lang="en-US"/>
        </a:p>
      </dgm:t>
    </dgm:pt>
    <dgm:pt modelId="{003B5870-E0AB-433C-BF18-8D9814722C50}">
      <dgm:prSet/>
      <dgm:spPr/>
      <dgm:t>
        <a:bodyPr/>
        <a:lstStyle/>
        <a:p>
          <a:r>
            <a:rPr lang="en-US" dirty="0"/>
            <a:t>Eliminate as much maintenance cost as possible</a:t>
          </a:r>
        </a:p>
      </dgm:t>
    </dgm:pt>
    <dgm:pt modelId="{23940499-38F5-4124-A8AB-29344B33668B}" type="parTrans" cxnId="{4E1EC971-79EB-44F5-9C49-DE63BFA37536}">
      <dgm:prSet/>
      <dgm:spPr/>
      <dgm:t>
        <a:bodyPr/>
        <a:lstStyle/>
        <a:p>
          <a:endParaRPr lang="en-US"/>
        </a:p>
      </dgm:t>
    </dgm:pt>
    <dgm:pt modelId="{44C1F86A-0CF8-4055-BCF9-D43ED13A59CB}" type="sibTrans" cxnId="{4E1EC971-79EB-44F5-9C49-DE63BFA37536}">
      <dgm:prSet/>
      <dgm:spPr/>
      <dgm:t>
        <a:bodyPr/>
        <a:lstStyle/>
        <a:p>
          <a:endParaRPr lang="en-US"/>
        </a:p>
      </dgm:t>
    </dgm:pt>
    <dgm:pt modelId="{76350DEE-CC19-4C50-AFF6-FB4A4B3F9271}">
      <dgm:prSet/>
      <dgm:spPr/>
      <dgm:t>
        <a:bodyPr/>
        <a:lstStyle/>
        <a:p>
          <a:r>
            <a:rPr lang="en-US" dirty="0"/>
            <a:t>Return this association back to its place of beauty and prominence in the Catawba community.</a:t>
          </a:r>
        </a:p>
      </dgm:t>
    </dgm:pt>
    <dgm:pt modelId="{5F390FB8-D158-47D9-A9D3-77A542C9050F}" type="parTrans" cxnId="{9DE7F378-8C6C-413A-9A52-02C9518555FA}">
      <dgm:prSet/>
      <dgm:spPr/>
      <dgm:t>
        <a:bodyPr/>
        <a:lstStyle/>
        <a:p>
          <a:endParaRPr lang="en-US"/>
        </a:p>
      </dgm:t>
    </dgm:pt>
    <dgm:pt modelId="{5A12048C-B460-4EA2-BE1B-76ABD8AF26B0}" type="sibTrans" cxnId="{9DE7F378-8C6C-413A-9A52-02C9518555FA}">
      <dgm:prSet/>
      <dgm:spPr/>
      <dgm:t>
        <a:bodyPr/>
        <a:lstStyle/>
        <a:p>
          <a:endParaRPr lang="en-US"/>
        </a:p>
      </dgm:t>
    </dgm:pt>
    <dgm:pt modelId="{8E1D871E-8F35-432D-B89E-3D6906439041}" type="pres">
      <dgm:prSet presAssocID="{69C90C70-DA28-4B55-A503-65CAFC83AD4F}" presName="linear" presStyleCnt="0">
        <dgm:presLayoutVars>
          <dgm:animLvl val="lvl"/>
          <dgm:resizeHandles val="exact"/>
        </dgm:presLayoutVars>
      </dgm:prSet>
      <dgm:spPr/>
    </dgm:pt>
    <dgm:pt modelId="{0EAC1575-C74E-4F78-9EFC-0B5C02F6B7E8}" type="pres">
      <dgm:prSet presAssocID="{05370C3C-F1B9-43B0-9E70-8CE1CA14D777}" presName="parentText" presStyleLbl="node1" presStyleIdx="0" presStyleCnt="3" custScaleY="51859">
        <dgm:presLayoutVars>
          <dgm:chMax val="0"/>
          <dgm:bulletEnabled val="1"/>
        </dgm:presLayoutVars>
      </dgm:prSet>
      <dgm:spPr/>
    </dgm:pt>
    <dgm:pt modelId="{10598EA9-FB5E-4F60-A7E4-C11A5E92716D}" type="pres">
      <dgm:prSet presAssocID="{3B792A96-41C8-4721-9A4A-784A72FF29A3}" presName="spacer" presStyleCnt="0"/>
      <dgm:spPr/>
    </dgm:pt>
    <dgm:pt modelId="{FBCF09DC-11E8-4065-B09D-D7197204B57B}" type="pres">
      <dgm:prSet presAssocID="{003B5870-E0AB-433C-BF18-8D9814722C50}" presName="parentText" presStyleLbl="node1" presStyleIdx="1" presStyleCnt="3" custScaleY="54699">
        <dgm:presLayoutVars>
          <dgm:chMax val="0"/>
          <dgm:bulletEnabled val="1"/>
        </dgm:presLayoutVars>
      </dgm:prSet>
      <dgm:spPr/>
    </dgm:pt>
    <dgm:pt modelId="{606C3B0D-23B9-4985-B073-E414C7F36816}" type="pres">
      <dgm:prSet presAssocID="{44C1F86A-0CF8-4055-BCF9-D43ED13A59CB}" presName="spacer" presStyleCnt="0"/>
      <dgm:spPr/>
    </dgm:pt>
    <dgm:pt modelId="{BB2B831E-703D-480E-84ED-236D5F756D6B}" type="pres">
      <dgm:prSet presAssocID="{76350DEE-CC19-4C50-AFF6-FB4A4B3F92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E162A01-1035-49FF-8749-CC78BF233BF4}" srcId="{69C90C70-DA28-4B55-A503-65CAFC83AD4F}" destId="{05370C3C-F1B9-43B0-9E70-8CE1CA14D777}" srcOrd="0" destOrd="0" parTransId="{E1959D44-6BAD-4951-8E8C-A4966AFA45AA}" sibTransId="{3B792A96-41C8-4721-9A4A-784A72FF29A3}"/>
    <dgm:cxn modelId="{5A120E31-D5AD-4358-A118-A8CEE2CF1C58}" type="presOf" srcId="{003B5870-E0AB-433C-BF18-8D9814722C50}" destId="{FBCF09DC-11E8-4065-B09D-D7197204B57B}" srcOrd="0" destOrd="0" presId="urn:microsoft.com/office/officeart/2005/8/layout/vList2"/>
    <dgm:cxn modelId="{678C7E3D-1A07-4637-BB01-874FFA7F5CF5}" type="presOf" srcId="{69C90C70-DA28-4B55-A503-65CAFC83AD4F}" destId="{8E1D871E-8F35-432D-B89E-3D6906439041}" srcOrd="0" destOrd="0" presId="urn:microsoft.com/office/officeart/2005/8/layout/vList2"/>
    <dgm:cxn modelId="{ABD5B56F-4419-4241-A96F-996BB92DEEF9}" type="presOf" srcId="{76350DEE-CC19-4C50-AFF6-FB4A4B3F9271}" destId="{BB2B831E-703D-480E-84ED-236D5F756D6B}" srcOrd="0" destOrd="0" presId="urn:microsoft.com/office/officeart/2005/8/layout/vList2"/>
    <dgm:cxn modelId="{4E1EC971-79EB-44F5-9C49-DE63BFA37536}" srcId="{69C90C70-DA28-4B55-A503-65CAFC83AD4F}" destId="{003B5870-E0AB-433C-BF18-8D9814722C50}" srcOrd="1" destOrd="0" parTransId="{23940499-38F5-4124-A8AB-29344B33668B}" sibTransId="{44C1F86A-0CF8-4055-BCF9-D43ED13A59CB}"/>
    <dgm:cxn modelId="{9DE7F378-8C6C-413A-9A52-02C9518555FA}" srcId="{69C90C70-DA28-4B55-A503-65CAFC83AD4F}" destId="{76350DEE-CC19-4C50-AFF6-FB4A4B3F9271}" srcOrd="2" destOrd="0" parTransId="{5F390FB8-D158-47D9-A9D3-77A542C9050F}" sibTransId="{5A12048C-B460-4EA2-BE1B-76ABD8AF26B0}"/>
    <dgm:cxn modelId="{2D0EB791-FD6A-405D-976D-FFD48E83743C}" type="presOf" srcId="{05370C3C-F1B9-43B0-9E70-8CE1CA14D777}" destId="{0EAC1575-C74E-4F78-9EFC-0B5C02F6B7E8}" srcOrd="0" destOrd="0" presId="urn:microsoft.com/office/officeart/2005/8/layout/vList2"/>
    <dgm:cxn modelId="{B9533FAA-E0FA-4ADB-B4AB-0061BA06D3BB}" type="presParOf" srcId="{8E1D871E-8F35-432D-B89E-3D6906439041}" destId="{0EAC1575-C74E-4F78-9EFC-0B5C02F6B7E8}" srcOrd="0" destOrd="0" presId="urn:microsoft.com/office/officeart/2005/8/layout/vList2"/>
    <dgm:cxn modelId="{EF087830-EFB4-4D0F-B45B-0A2B01262D6A}" type="presParOf" srcId="{8E1D871E-8F35-432D-B89E-3D6906439041}" destId="{10598EA9-FB5E-4F60-A7E4-C11A5E92716D}" srcOrd="1" destOrd="0" presId="urn:microsoft.com/office/officeart/2005/8/layout/vList2"/>
    <dgm:cxn modelId="{1FC88BFB-1A33-4851-92F4-B4E535C5880E}" type="presParOf" srcId="{8E1D871E-8F35-432D-B89E-3D6906439041}" destId="{FBCF09DC-11E8-4065-B09D-D7197204B57B}" srcOrd="2" destOrd="0" presId="urn:microsoft.com/office/officeart/2005/8/layout/vList2"/>
    <dgm:cxn modelId="{30A2AEF3-3FD6-4F44-A82C-16E594B307E1}" type="presParOf" srcId="{8E1D871E-8F35-432D-B89E-3D6906439041}" destId="{606C3B0D-23B9-4985-B073-E414C7F36816}" srcOrd="3" destOrd="0" presId="urn:microsoft.com/office/officeart/2005/8/layout/vList2"/>
    <dgm:cxn modelId="{49FE9169-40FD-47DA-BBFC-1D455B1A77BC}" type="presParOf" srcId="{8E1D871E-8F35-432D-B89E-3D6906439041}" destId="{BB2B831E-703D-480E-84ED-236D5F756D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90C70-DA28-4B55-A503-65CAFC83AD4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370C3C-F1B9-43B0-9E70-8CE1CA14D777}">
      <dgm:prSet/>
      <dgm:spPr/>
      <dgm:t>
        <a:bodyPr/>
        <a:lstStyle/>
        <a:p>
          <a:r>
            <a:rPr lang="en-US" dirty="0"/>
            <a:t>Contract Terms</a:t>
          </a:r>
        </a:p>
      </dgm:t>
    </dgm:pt>
    <dgm:pt modelId="{E1959D44-6BAD-4951-8E8C-A4966AFA45AA}" type="parTrans" cxnId="{4E162A01-1035-49FF-8749-CC78BF233BF4}">
      <dgm:prSet/>
      <dgm:spPr/>
      <dgm:t>
        <a:bodyPr/>
        <a:lstStyle/>
        <a:p>
          <a:endParaRPr lang="en-US"/>
        </a:p>
      </dgm:t>
    </dgm:pt>
    <dgm:pt modelId="{3B792A96-41C8-4721-9A4A-784A72FF29A3}" type="sibTrans" cxnId="{4E162A01-1035-49FF-8749-CC78BF233BF4}">
      <dgm:prSet/>
      <dgm:spPr/>
      <dgm:t>
        <a:bodyPr/>
        <a:lstStyle/>
        <a:p>
          <a:endParaRPr lang="en-US"/>
        </a:p>
      </dgm:t>
    </dgm:pt>
    <dgm:pt modelId="{003B5870-E0AB-433C-BF18-8D9814722C50}">
      <dgm:prSet/>
      <dgm:spPr/>
      <dgm:t>
        <a:bodyPr/>
        <a:lstStyle/>
        <a:p>
          <a:r>
            <a:rPr lang="en-US" dirty="0"/>
            <a:t>Roof Replacement</a:t>
          </a:r>
        </a:p>
      </dgm:t>
    </dgm:pt>
    <dgm:pt modelId="{23940499-38F5-4124-A8AB-29344B33668B}" type="parTrans" cxnId="{4E1EC971-79EB-44F5-9C49-DE63BFA37536}">
      <dgm:prSet/>
      <dgm:spPr/>
      <dgm:t>
        <a:bodyPr/>
        <a:lstStyle/>
        <a:p>
          <a:endParaRPr lang="en-US"/>
        </a:p>
      </dgm:t>
    </dgm:pt>
    <dgm:pt modelId="{44C1F86A-0CF8-4055-BCF9-D43ED13A59CB}" type="sibTrans" cxnId="{4E1EC971-79EB-44F5-9C49-DE63BFA37536}">
      <dgm:prSet/>
      <dgm:spPr/>
      <dgm:t>
        <a:bodyPr/>
        <a:lstStyle/>
        <a:p>
          <a:endParaRPr lang="en-US"/>
        </a:p>
      </dgm:t>
    </dgm:pt>
    <dgm:pt modelId="{76350DEE-CC19-4C50-AFF6-FB4A4B3F9271}">
      <dgm:prSet/>
      <dgm:spPr/>
      <dgm:t>
        <a:bodyPr/>
        <a:lstStyle/>
        <a:p>
          <a:r>
            <a:rPr lang="en-US" dirty="0"/>
            <a:t>Drainage Improvements</a:t>
          </a:r>
        </a:p>
      </dgm:t>
    </dgm:pt>
    <dgm:pt modelId="{5F390FB8-D158-47D9-A9D3-77A542C9050F}" type="parTrans" cxnId="{9DE7F378-8C6C-413A-9A52-02C9518555FA}">
      <dgm:prSet/>
      <dgm:spPr/>
      <dgm:t>
        <a:bodyPr/>
        <a:lstStyle/>
        <a:p>
          <a:endParaRPr lang="en-US"/>
        </a:p>
      </dgm:t>
    </dgm:pt>
    <dgm:pt modelId="{5A12048C-B460-4EA2-BE1B-76ABD8AF26B0}" type="sibTrans" cxnId="{9DE7F378-8C6C-413A-9A52-02C9518555FA}">
      <dgm:prSet/>
      <dgm:spPr/>
      <dgm:t>
        <a:bodyPr/>
        <a:lstStyle/>
        <a:p>
          <a:endParaRPr lang="en-US"/>
        </a:p>
      </dgm:t>
    </dgm:pt>
    <dgm:pt modelId="{8E1D871E-8F35-432D-B89E-3D6906439041}" type="pres">
      <dgm:prSet presAssocID="{69C90C70-DA28-4B55-A503-65CAFC83AD4F}" presName="linear" presStyleCnt="0">
        <dgm:presLayoutVars>
          <dgm:animLvl val="lvl"/>
          <dgm:resizeHandles val="exact"/>
        </dgm:presLayoutVars>
      </dgm:prSet>
      <dgm:spPr/>
    </dgm:pt>
    <dgm:pt modelId="{0EAC1575-C74E-4F78-9EFC-0B5C02F6B7E8}" type="pres">
      <dgm:prSet presAssocID="{05370C3C-F1B9-43B0-9E70-8CE1CA14D777}" presName="parentText" presStyleLbl="node1" presStyleIdx="0" presStyleCnt="3" custScaleY="51859" custLinFactNeighborX="1986" custLinFactNeighborY="-26078">
        <dgm:presLayoutVars>
          <dgm:chMax val="0"/>
          <dgm:bulletEnabled val="1"/>
        </dgm:presLayoutVars>
      </dgm:prSet>
      <dgm:spPr/>
    </dgm:pt>
    <dgm:pt modelId="{10598EA9-FB5E-4F60-A7E4-C11A5E92716D}" type="pres">
      <dgm:prSet presAssocID="{3B792A96-41C8-4721-9A4A-784A72FF29A3}" presName="spacer" presStyleCnt="0"/>
      <dgm:spPr/>
    </dgm:pt>
    <dgm:pt modelId="{FBCF09DC-11E8-4065-B09D-D7197204B57B}" type="pres">
      <dgm:prSet presAssocID="{003B5870-E0AB-433C-BF18-8D9814722C50}" presName="parentText" presStyleLbl="node1" presStyleIdx="1" presStyleCnt="3" custScaleY="54699" custLinFactNeighborY="-96041">
        <dgm:presLayoutVars>
          <dgm:chMax val="0"/>
          <dgm:bulletEnabled val="1"/>
        </dgm:presLayoutVars>
      </dgm:prSet>
      <dgm:spPr/>
    </dgm:pt>
    <dgm:pt modelId="{606C3B0D-23B9-4985-B073-E414C7F36816}" type="pres">
      <dgm:prSet presAssocID="{44C1F86A-0CF8-4055-BCF9-D43ED13A59CB}" presName="spacer" presStyleCnt="0"/>
      <dgm:spPr/>
    </dgm:pt>
    <dgm:pt modelId="{BB2B831E-703D-480E-84ED-236D5F756D6B}" type="pres">
      <dgm:prSet presAssocID="{76350DEE-CC19-4C50-AFF6-FB4A4B3F9271}" presName="parentText" presStyleLbl="node1" presStyleIdx="2" presStyleCnt="3" custScaleY="50252" custLinFactY="-7413" custLinFactNeighborY="-100000">
        <dgm:presLayoutVars>
          <dgm:chMax val="0"/>
          <dgm:bulletEnabled val="1"/>
        </dgm:presLayoutVars>
      </dgm:prSet>
      <dgm:spPr/>
    </dgm:pt>
  </dgm:ptLst>
  <dgm:cxnLst>
    <dgm:cxn modelId="{4E162A01-1035-49FF-8749-CC78BF233BF4}" srcId="{69C90C70-DA28-4B55-A503-65CAFC83AD4F}" destId="{05370C3C-F1B9-43B0-9E70-8CE1CA14D777}" srcOrd="0" destOrd="0" parTransId="{E1959D44-6BAD-4951-8E8C-A4966AFA45AA}" sibTransId="{3B792A96-41C8-4721-9A4A-784A72FF29A3}"/>
    <dgm:cxn modelId="{5A120E31-D5AD-4358-A118-A8CEE2CF1C58}" type="presOf" srcId="{003B5870-E0AB-433C-BF18-8D9814722C50}" destId="{FBCF09DC-11E8-4065-B09D-D7197204B57B}" srcOrd="0" destOrd="0" presId="urn:microsoft.com/office/officeart/2005/8/layout/vList2"/>
    <dgm:cxn modelId="{678C7E3D-1A07-4637-BB01-874FFA7F5CF5}" type="presOf" srcId="{69C90C70-DA28-4B55-A503-65CAFC83AD4F}" destId="{8E1D871E-8F35-432D-B89E-3D6906439041}" srcOrd="0" destOrd="0" presId="urn:microsoft.com/office/officeart/2005/8/layout/vList2"/>
    <dgm:cxn modelId="{ABD5B56F-4419-4241-A96F-996BB92DEEF9}" type="presOf" srcId="{76350DEE-CC19-4C50-AFF6-FB4A4B3F9271}" destId="{BB2B831E-703D-480E-84ED-236D5F756D6B}" srcOrd="0" destOrd="0" presId="urn:microsoft.com/office/officeart/2005/8/layout/vList2"/>
    <dgm:cxn modelId="{4E1EC971-79EB-44F5-9C49-DE63BFA37536}" srcId="{69C90C70-DA28-4B55-A503-65CAFC83AD4F}" destId="{003B5870-E0AB-433C-BF18-8D9814722C50}" srcOrd="1" destOrd="0" parTransId="{23940499-38F5-4124-A8AB-29344B33668B}" sibTransId="{44C1F86A-0CF8-4055-BCF9-D43ED13A59CB}"/>
    <dgm:cxn modelId="{9DE7F378-8C6C-413A-9A52-02C9518555FA}" srcId="{69C90C70-DA28-4B55-A503-65CAFC83AD4F}" destId="{76350DEE-CC19-4C50-AFF6-FB4A4B3F9271}" srcOrd="2" destOrd="0" parTransId="{5F390FB8-D158-47D9-A9D3-77A542C9050F}" sibTransId="{5A12048C-B460-4EA2-BE1B-76ABD8AF26B0}"/>
    <dgm:cxn modelId="{2D0EB791-FD6A-405D-976D-FFD48E83743C}" type="presOf" srcId="{05370C3C-F1B9-43B0-9E70-8CE1CA14D777}" destId="{0EAC1575-C74E-4F78-9EFC-0B5C02F6B7E8}" srcOrd="0" destOrd="0" presId="urn:microsoft.com/office/officeart/2005/8/layout/vList2"/>
    <dgm:cxn modelId="{B9533FAA-E0FA-4ADB-B4AB-0061BA06D3BB}" type="presParOf" srcId="{8E1D871E-8F35-432D-B89E-3D6906439041}" destId="{0EAC1575-C74E-4F78-9EFC-0B5C02F6B7E8}" srcOrd="0" destOrd="0" presId="urn:microsoft.com/office/officeart/2005/8/layout/vList2"/>
    <dgm:cxn modelId="{EF087830-EFB4-4D0F-B45B-0A2B01262D6A}" type="presParOf" srcId="{8E1D871E-8F35-432D-B89E-3D6906439041}" destId="{10598EA9-FB5E-4F60-A7E4-C11A5E92716D}" srcOrd="1" destOrd="0" presId="urn:microsoft.com/office/officeart/2005/8/layout/vList2"/>
    <dgm:cxn modelId="{1FC88BFB-1A33-4851-92F4-B4E535C5880E}" type="presParOf" srcId="{8E1D871E-8F35-432D-B89E-3D6906439041}" destId="{FBCF09DC-11E8-4065-B09D-D7197204B57B}" srcOrd="2" destOrd="0" presId="urn:microsoft.com/office/officeart/2005/8/layout/vList2"/>
    <dgm:cxn modelId="{30A2AEF3-3FD6-4F44-A82C-16E594B307E1}" type="presParOf" srcId="{8E1D871E-8F35-432D-B89E-3D6906439041}" destId="{606C3B0D-23B9-4985-B073-E414C7F36816}" srcOrd="3" destOrd="0" presId="urn:microsoft.com/office/officeart/2005/8/layout/vList2"/>
    <dgm:cxn modelId="{49FE9169-40FD-47DA-BBFC-1D455B1A77BC}" type="presParOf" srcId="{8E1D871E-8F35-432D-B89E-3D6906439041}" destId="{BB2B831E-703D-480E-84ED-236D5F756D6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C1575-C74E-4F78-9EFC-0B5C02F6B7E8}">
      <dsp:nvSpPr>
        <dsp:cNvPr id="0" name=""/>
        <dsp:cNvSpPr/>
      </dsp:nvSpPr>
      <dsp:spPr>
        <a:xfrm>
          <a:off x="0" y="369943"/>
          <a:ext cx="6666833" cy="4220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 wanted to stop the leaks</a:t>
          </a:r>
        </a:p>
      </dsp:txBody>
      <dsp:txXfrm>
        <a:off x="20604" y="390547"/>
        <a:ext cx="6625625" cy="380862"/>
      </dsp:txXfrm>
    </dsp:sp>
    <dsp:sp modelId="{FBCF09DC-11E8-4065-B09D-D7197204B57B}">
      <dsp:nvSpPr>
        <dsp:cNvPr id="0" name=""/>
        <dsp:cNvSpPr/>
      </dsp:nvSpPr>
      <dsp:spPr>
        <a:xfrm>
          <a:off x="0" y="849614"/>
          <a:ext cx="6666833" cy="445184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Eliminate as much maintenance cost as possible</a:t>
          </a:r>
        </a:p>
      </dsp:txBody>
      <dsp:txXfrm>
        <a:off x="21732" y="871346"/>
        <a:ext cx="6623369" cy="401720"/>
      </dsp:txXfrm>
    </dsp:sp>
    <dsp:sp modelId="{BB2B831E-703D-480E-84ED-236D5F756D6B}">
      <dsp:nvSpPr>
        <dsp:cNvPr id="0" name=""/>
        <dsp:cNvSpPr/>
      </dsp:nvSpPr>
      <dsp:spPr>
        <a:xfrm>
          <a:off x="0" y="1352399"/>
          <a:ext cx="6666833" cy="813881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Return this association back to its place of beauty and prominence in the Catawba community.</a:t>
          </a:r>
        </a:p>
      </dsp:txBody>
      <dsp:txXfrm>
        <a:off x="39730" y="1392129"/>
        <a:ext cx="6587373" cy="734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C1575-C74E-4F78-9EFC-0B5C02F6B7E8}">
      <dsp:nvSpPr>
        <dsp:cNvPr id="0" name=""/>
        <dsp:cNvSpPr/>
      </dsp:nvSpPr>
      <dsp:spPr>
        <a:xfrm>
          <a:off x="0" y="329410"/>
          <a:ext cx="6666833" cy="52241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Contract Terms</a:t>
          </a:r>
        </a:p>
      </dsp:txBody>
      <dsp:txXfrm>
        <a:off x="25502" y="354912"/>
        <a:ext cx="6615829" cy="471408"/>
      </dsp:txXfrm>
    </dsp:sp>
    <dsp:sp modelId="{FBCF09DC-11E8-4065-B09D-D7197204B57B}">
      <dsp:nvSpPr>
        <dsp:cNvPr id="0" name=""/>
        <dsp:cNvSpPr/>
      </dsp:nvSpPr>
      <dsp:spPr>
        <a:xfrm>
          <a:off x="0" y="887290"/>
          <a:ext cx="6666833" cy="551021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Roof Replacement</a:t>
          </a:r>
        </a:p>
      </dsp:txBody>
      <dsp:txXfrm>
        <a:off x="26899" y="914189"/>
        <a:ext cx="6613035" cy="497223"/>
      </dsp:txXfrm>
    </dsp:sp>
    <dsp:sp modelId="{BB2B831E-703D-480E-84ED-236D5F756D6B}">
      <dsp:nvSpPr>
        <dsp:cNvPr id="0" name=""/>
        <dsp:cNvSpPr/>
      </dsp:nvSpPr>
      <dsp:spPr>
        <a:xfrm>
          <a:off x="0" y="1477040"/>
          <a:ext cx="6666833" cy="506223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Drainage Improvements</a:t>
          </a:r>
        </a:p>
      </dsp:txBody>
      <dsp:txXfrm>
        <a:off x="24712" y="1501752"/>
        <a:ext cx="6617409" cy="45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9/14/2024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3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fact that our buildings are old and not really build to today’s code.  </a:t>
            </a:r>
            <a:r>
              <a:rPr lang="en-US"/>
              <a:t>Therefore, we </a:t>
            </a:r>
            <a:r>
              <a:rPr lang="en-US" dirty="0"/>
              <a:t>strive to make this place an A but we’re coming from a D- and sometimes may only achieve a B to B+.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2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ordered doors and windows and we hope owners are satisfied with the quality of the installation and the products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28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8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 of this slide is just to convey some of the things we didn’t expect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13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14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0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19k after interest</a:t>
            </a:r>
          </a:p>
          <a:p>
            <a:r>
              <a:rPr lang="en-US" dirty="0"/>
              <a:t>Next assessment may be moved to March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2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We’ll talk about “how long” during our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3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We’ll talk about “how long” during our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0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Ben’s Contract October 10, 2022  </a:t>
            </a:r>
          </a:p>
          <a:p>
            <a:r>
              <a:rPr lang="en-US" b="1" dirty="0"/>
              <a:t>a. Some things we wanted in the contract- No dates or deadlines for finishing a building based on the principles that we had</a:t>
            </a:r>
          </a:p>
          <a:p>
            <a:r>
              <a:rPr lang="en-US" b="1" dirty="0"/>
              <a:t>been told repeatedly by contractors that the buildings were full of leaks, needed structural renovation (no OSB) and required attention</a:t>
            </a:r>
          </a:p>
          <a:p>
            <a:r>
              <a:rPr lang="en-US" b="1" dirty="0"/>
              <a:t>to detail. We were not looking for a quick fix or speed we want this project dome right.</a:t>
            </a:r>
          </a:p>
          <a:p>
            <a:r>
              <a:rPr lang="en-US" b="1" dirty="0"/>
              <a:t>b. The structure of payment was not based on hourly wages but rather on a draw system. The original fixed cost was based on a per</a:t>
            </a:r>
          </a:p>
          <a:p>
            <a:r>
              <a:rPr lang="en-US" b="1" dirty="0"/>
              <a:t>building basis. Ben does not get paid until he needs a draw from the total allotment of the contract and that number is fixed. Therefore,</a:t>
            </a:r>
          </a:p>
          <a:p>
            <a:r>
              <a:rPr lang="en-US" b="1" dirty="0"/>
              <a:t>our main focus is not with hours worked per week or whether or not he works a full Friday it is on meeting targets and reaching the goals</a:t>
            </a:r>
          </a:p>
          <a:p>
            <a:r>
              <a:rPr lang="en-US" b="1" dirty="0"/>
              <a:t>of the renovation. Moving slowly or fast is not the primary objective, it is to fix leaks, to get this project done right and make decisions that</a:t>
            </a:r>
          </a:p>
          <a:p>
            <a:r>
              <a:rPr lang="en-US" b="1" dirty="0"/>
              <a:t>reflect sound business decisions and visionary practice of using the latest renovation techniques while maintaining our sense of Cape Cod</a:t>
            </a:r>
          </a:p>
          <a:p>
            <a:r>
              <a:rPr lang="en-US" b="1" dirty="0"/>
              <a:t>beauty.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9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buildings on site have been completed.  Cover warranty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1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approach to making improvements to drainage was to consult with the contractor, draw up sketches to avoid miscommunications, consult with the board and then commit to getting it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6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8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snca.n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876300"/>
            <a:ext cx="3536830" cy="27717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CSNCA Annual Meeting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5078413"/>
            <a:ext cx="3222625" cy="9636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September 14, 2024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 descr="A building with a sign in front of it&#10;&#10;Description automatically generated with low confidence">
            <a:extLst>
              <a:ext uri="{FF2B5EF4-FFF2-40B4-BE49-F238E27FC236}">
                <a16:creationId xmlns:a16="http://schemas.microsoft.com/office/drawing/2014/main" id="{3285112E-F6D6-74D4-428B-74FE4919B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700" y="756825"/>
            <a:ext cx="6446700" cy="54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586478" y="1683756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Defining the Mission – Important Objectives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C40BCC67-EDBC-9621-AD19-3E921BA87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922297"/>
              </p:ext>
            </p:extLst>
          </p:nvPr>
        </p:nvGraphicFramePr>
        <p:xfrm>
          <a:off x="4905052" y="750441"/>
          <a:ext cx="6666833" cy="253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50451D4-B62D-9DEE-F8D4-9E16A7DB2D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4739" y="3531886"/>
            <a:ext cx="2152950" cy="1505160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CA2C61A-0D96-F336-24A3-AB4C6F0EF516}"/>
              </a:ext>
            </a:extLst>
          </p:cNvPr>
          <p:cNvSpPr/>
          <p:nvPr/>
        </p:nvSpPr>
        <p:spPr>
          <a:xfrm>
            <a:off x="7140381" y="3134409"/>
            <a:ext cx="2475781" cy="1277206"/>
          </a:xfrm>
          <a:prstGeom prst="wedgeEllipseCallout">
            <a:avLst>
              <a:gd name="adj1" fmla="val 82652"/>
              <a:gd name="adj2" fmla="val 375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How long will this project take?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787AE5E-9670-461C-F467-936551A43FE6}"/>
              </a:ext>
            </a:extLst>
          </p:cNvPr>
          <p:cNvSpPr/>
          <p:nvPr/>
        </p:nvSpPr>
        <p:spPr>
          <a:xfrm>
            <a:off x="7000577" y="5078361"/>
            <a:ext cx="2475781" cy="1277206"/>
          </a:xfrm>
          <a:prstGeom prst="wedgeEllipseCallout">
            <a:avLst>
              <a:gd name="adj1" fmla="val -83928"/>
              <a:gd name="adj2" fmla="val -48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We’ll get to that in a moment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50A3A-605F-DEB4-1818-789BDAB20F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8604" y="4356016"/>
            <a:ext cx="1962424" cy="17718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EDD93E-7B9C-769D-7901-6DF2F87BBE89}"/>
              </a:ext>
            </a:extLst>
          </p:cNvPr>
          <p:cNvSpPr txBox="1"/>
          <p:nvPr/>
        </p:nvSpPr>
        <p:spPr>
          <a:xfrm>
            <a:off x="4497355" y="4012163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Mike and Tim</a:t>
            </a:r>
          </a:p>
        </p:txBody>
      </p:sp>
    </p:spTree>
    <p:extLst>
      <p:ext uri="{BB962C8B-B14F-4D97-AF65-F5344CB8AC3E}">
        <p14:creationId xmlns:p14="http://schemas.microsoft.com/office/powerpoint/2010/main" val="39354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279918" y="1307664"/>
            <a:ext cx="3421825" cy="15781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7" name="TextBox 14">
            <a:extLst>
              <a:ext uri="{FF2B5EF4-FFF2-40B4-BE49-F238E27FC236}">
                <a16:creationId xmlns:a16="http://schemas.microsoft.com/office/drawing/2014/main" id="{C40BCC67-EDBC-9621-AD19-3E921BA87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7279737"/>
              </p:ext>
            </p:extLst>
          </p:nvPr>
        </p:nvGraphicFramePr>
        <p:xfrm>
          <a:off x="4905052" y="3992"/>
          <a:ext cx="6666833" cy="253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2602111F-4348-DAC6-917F-7597137140B5}"/>
              </a:ext>
            </a:extLst>
          </p:cNvPr>
          <p:cNvGrpSpPr/>
          <p:nvPr/>
        </p:nvGrpSpPr>
        <p:grpSpPr>
          <a:xfrm>
            <a:off x="4871300" y="2065949"/>
            <a:ext cx="6666833" cy="617345"/>
            <a:chOff x="0" y="1757971"/>
            <a:chExt cx="6666833" cy="61734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38EC0F9-B65B-A455-79DB-90EBBCCA0F61}"/>
                </a:ext>
              </a:extLst>
            </p:cNvPr>
            <p:cNvSpPr/>
            <p:nvPr/>
          </p:nvSpPr>
          <p:spPr>
            <a:xfrm>
              <a:off x="0" y="1757971"/>
              <a:ext cx="6666833" cy="617345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183DAE-78C8-4A28-BFAB-2D8DD5F19FCD}"/>
                </a:ext>
              </a:extLst>
            </p:cNvPr>
            <p:cNvSpPr txBox="1"/>
            <p:nvPr/>
          </p:nvSpPr>
          <p:spPr>
            <a:xfrm>
              <a:off x="30136" y="1788107"/>
              <a:ext cx="6606561" cy="5570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Sidewalk Around Building 1</a:t>
              </a:r>
            </a:p>
          </p:txBody>
        </p:sp>
      </p:grp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31C5F1AC-FF8B-DC78-61C5-3CE0A94D1DA9}"/>
              </a:ext>
            </a:extLst>
          </p:cNvPr>
          <p:cNvSpPr txBox="1"/>
          <p:nvPr/>
        </p:nvSpPr>
        <p:spPr>
          <a:xfrm>
            <a:off x="4834948" y="3376397"/>
            <a:ext cx="6606561" cy="4827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Drink Rails – Building 1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60ABB9-4000-A70D-334A-F4C8E1BB232F}"/>
              </a:ext>
            </a:extLst>
          </p:cNvPr>
          <p:cNvGrpSpPr/>
          <p:nvPr/>
        </p:nvGrpSpPr>
        <p:grpSpPr>
          <a:xfrm>
            <a:off x="4865084" y="2677692"/>
            <a:ext cx="6666833" cy="661857"/>
            <a:chOff x="0" y="1713459"/>
            <a:chExt cx="6666833" cy="66185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DA0CCDD-14ED-4E66-73FD-66ACA0F34804}"/>
                </a:ext>
              </a:extLst>
            </p:cNvPr>
            <p:cNvSpPr/>
            <p:nvPr/>
          </p:nvSpPr>
          <p:spPr>
            <a:xfrm>
              <a:off x="0" y="1757971"/>
              <a:ext cx="6666833" cy="6173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2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DAAB05D3-ED9A-59B1-A55B-4091857147B6}"/>
                </a:ext>
              </a:extLst>
            </p:cNvPr>
            <p:cNvSpPr txBox="1"/>
            <p:nvPr/>
          </p:nvSpPr>
          <p:spPr>
            <a:xfrm>
              <a:off x="30136" y="1713459"/>
              <a:ext cx="6606561" cy="557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Grass Repair Around Building 1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934617-3D07-5593-9B2C-E5998F8106A2}"/>
              </a:ext>
            </a:extLst>
          </p:cNvPr>
          <p:cNvSpPr/>
          <p:nvPr/>
        </p:nvSpPr>
        <p:spPr>
          <a:xfrm>
            <a:off x="4804811" y="3932839"/>
            <a:ext cx="6666833" cy="49238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Building 4 Status</a:t>
            </a: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C83815E4-4FF9-0FBD-E1C0-E4265AFB041D}"/>
              </a:ext>
            </a:extLst>
          </p:cNvPr>
          <p:cNvSpPr txBox="1"/>
          <p:nvPr/>
        </p:nvSpPr>
        <p:spPr>
          <a:xfrm>
            <a:off x="4774675" y="5737375"/>
            <a:ext cx="6606561" cy="557073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/>
              <a:t>Figuring out added costs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B4AA082-5F54-B718-44CC-F8FA82EBF6DA}"/>
              </a:ext>
            </a:extLst>
          </p:cNvPr>
          <p:cNvSpPr/>
          <p:nvPr/>
        </p:nvSpPr>
        <p:spPr>
          <a:xfrm>
            <a:off x="4774675" y="5089812"/>
            <a:ext cx="6666833" cy="509789"/>
          </a:xfrm>
          <a:prstGeom prst="roundRect">
            <a:avLst/>
          </a:prstGeom>
          <a:solidFill>
            <a:srgbClr val="E40CB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Window and Door Replacement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DDA82BC-D24E-310F-8BA4-EB831FF5AA81}"/>
              </a:ext>
            </a:extLst>
          </p:cNvPr>
          <p:cNvSpPr/>
          <p:nvPr/>
        </p:nvSpPr>
        <p:spPr>
          <a:xfrm>
            <a:off x="4774676" y="4492387"/>
            <a:ext cx="6666833" cy="4923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758543"/>
              <a:satOff val="-17419"/>
              <a:lumOff val="-11765"/>
              <a:alphaOff val="0"/>
            </a:schemeClr>
          </a:fillRef>
          <a:effectRef idx="2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Process/Material Changes</a:t>
            </a:r>
          </a:p>
        </p:txBody>
      </p:sp>
    </p:spTree>
    <p:extLst>
      <p:ext uri="{BB962C8B-B14F-4D97-AF65-F5344CB8AC3E}">
        <p14:creationId xmlns:p14="http://schemas.microsoft.com/office/powerpoint/2010/main" val="424815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586478" y="1259459"/>
            <a:ext cx="2303371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Contract Details With Kluding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1E4DE8-4417-8436-E51F-6882ACC9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51" y="89495"/>
            <a:ext cx="5039428" cy="6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9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6719975" y="29399"/>
            <a:ext cx="270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Roof Repair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7E35FF-3316-740F-6016-C8EB7257B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459" y="2818637"/>
            <a:ext cx="2410397" cy="19410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8" y="5004730"/>
            <a:ext cx="7526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buildings have been shingled with the CertainTeed 5 Star Warranty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Material and Labor is covered for 30 years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Workmanship is covered for 25 years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15-year </a:t>
            </a:r>
            <a:r>
              <a:rPr lang="en-US" dirty="0" err="1"/>
              <a:t>streakFighter</a:t>
            </a:r>
            <a:r>
              <a:rPr lang="en-US" dirty="0"/>
              <a:t> algae-resistance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FDE9A4-28E8-D6F3-A80D-A62CD31D5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482" y="511388"/>
            <a:ext cx="2978871" cy="31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F5D528-0654-2F13-3C35-0074AF4FC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6374" y="1384623"/>
            <a:ext cx="2410397" cy="31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5749590" y="150697"/>
            <a:ext cx="4206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Drainage – Building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B54374-2515-09ED-ADA6-40772D60B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409" y="738335"/>
            <a:ext cx="4706007" cy="6239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88FCE1-FE71-146D-608C-65F76DDE09BB}"/>
              </a:ext>
            </a:extLst>
          </p:cNvPr>
          <p:cNvSpPr txBox="1"/>
          <p:nvPr/>
        </p:nvSpPr>
        <p:spPr>
          <a:xfrm rot="16200000">
            <a:off x="2222571" y="3202926"/>
            <a:ext cx="5785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   (View looking from North Parking Lot to Pool)  </a:t>
            </a:r>
            <a:r>
              <a:rPr lang="en-US" sz="1800" b="1" i="1" dirty="0">
                <a:sym typeface="Wingdings" panose="05000000000000000000" pitchFamily="2" charset="2"/>
              </a:rPr>
              <a:t></a:t>
            </a:r>
            <a:endParaRPr lang="en-US" sz="1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4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5749590" y="150697"/>
            <a:ext cx="420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Drainage – Building 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D16A92-A255-CB52-79E5-7E545ACA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99" y="954635"/>
            <a:ext cx="6096851" cy="56205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E22050-0C46-A87C-64C0-445B11A9048F}"/>
              </a:ext>
            </a:extLst>
          </p:cNvPr>
          <p:cNvSpPr txBox="1"/>
          <p:nvPr/>
        </p:nvSpPr>
        <p:spPr>
          <a:xfrm rot="16200000">
            <a:off x="2122384" y="3202926"/>
            <a:ext cx="598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/>
              <a:t>   (View looking from Caswell’s to Garden Units)  </a:t>
            </a:r>
            <a:r>
              <a:rPr lang="en-US" sz="1800" b="1" i="1" dirty="0">
                <a:sym typeface="Wingdings" panose="05000000000000000000" pitchFamily="2" charset="2"/>
              </a:rPr>
              <a:t></a:t>
            </a:r>
            <a:endParaRPr lang="en-US" sz="1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6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5337111" y="122706"/>
            <a:ext cx="543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Drainage – Buildings 1 and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8" y="4286270"/>
            <a:ext cx="7526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careful consideration, the board felt NOW was an opportune time to significantly improve property drainage.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1 lakeside decks now have dedicated gutter drainage to the lake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4 courtside decks now have dedicated gutter drainage to the lake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Sump pumps and downspouts now discharge into the main that leads to the new catch basin.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5F51B-3E53-1077-8E79-4F3FAC577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329" y="740640"/>
            <a:ext cx="2707487" cy="3490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7A7384-5D19-4BA9-2159-CA63DD3A3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311" y="1110988"/>
            <a:ext cx="2276793" cy="3057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5590A6-0BD3-9683-BB05-CB7409124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5472" y="765026"/>
            <a:ext cx="2600519" cy="345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6719975" y="439947"/>
            <a:ext cx="3191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Sidewalk Repair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5598CA-9FEF-6DED-E49C-9D5FCAAED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736" y="1323778"/>
            <a:ext cx="2772476" cy="3624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541157-3471-5C25-59A6-B62DC697A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002" y="1323778"/>
            <a:ext cx="2772476" cy="36064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C7065AE-F363-1501-0011-79EB4715D258}"/>
              </a:ext>
            </a:extLst>
          </p:cNvPr>
          <p:cNvSpPr txBox="1"/>
          <p:nvPr/>
        </p:nvSpPr>
        <p:spPr>
          <a:xfrm>
            <a:off x="4314548" y="5434642"/>
            <a:ext cx="770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drainage was completed, a new walkway could be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Walking hazards caused by raised walkway from tree roots were fixed</a:t>
            </a:r>
          </a:p>
        </p:txBody>
      </p:sp>
    </p:spTree>
    <p:extLst>
      <p:ext uri="{BB962C8B-B14F-4D97-AF65-F5344CB8AC3E}">
        <p14:creationId xmlns:p14="http://schemas.microsoft.com/office/powerpoint/2010/main" val="120815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6719975" y="-60383"/>
            <a:ext cx="270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Building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BD04D2-542F-9919-AE62-F2276AC5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753" y="3841828"/>
            <a:ext cx="4872405" cy="29437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80966E-5245-D861-CC73-87711F6EA1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265" y="307477"/>
            <a:ext cx="2808382" cy="3428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7E4FF6-53F9-6728-3916-8726F6684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622" y="858416"/>
            <a:ext cx="4598547" cy="27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57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6719975" y="1410"/>
            <a:ext cx="270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Grass Repair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8" y="6152398"/>
            <a:ext cx="7526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grass will be treated late fall/early spring to control  weeds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857F8-BCE2-5D7F-F4ED-B71FD878B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282" y="460150"/>
            <a:ext cx="3704774" cy="2943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F1958-03E2-3B12-4935-1C0D60524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816" y="958995"/>
            <a:ext cx="3064791" cy="4019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1E66B-5BB3-A092-2047-1CB8C4BF9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814" y="3524915"/>
            <a:ext cx="3798646" cy="26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0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4211"/>
            <a:ext cx="6263409" cy="1506683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The Board’s Agenda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24252" y="1125490"/>
            <a:ext cx="4739587" cy="4708011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429000" algn="ctr"/>
              </a:tabLs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Agenda Items: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429000" algn="ctr"/>
              </a:tabLst>
            </a:pPr>
            <a:endParaRPr lang="en-US" sz="1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3429000" algn="ctr"/>
              </a:tabLs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and Administration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 to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Kayman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Ley for attending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Nominations &amp; Voting for Board Members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</a:t>
            </a:r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Balance Sheet </a:t>
            </a:r>
          </a:p>
          <a:p>
            <a:pPr marL="971550" lvl="1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 Site Navigation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Buildings</a:t>
            </a:r>
            <a:endParaRPr lang="en-US" sz="15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Landscaping			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Pool/Beach     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&amp; Communication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Legal/Special Projects</a:t>
            </a:r>
            <a:endParaRPr lang="en-US" sz="15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Questions and Answers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Adjournment of Meeting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 Gathering Around </a:t>
            </a: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CSN Pool Area</a:t>
            </a:r>
            <a:endParaRPr lang="en-US" sz="1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EDEC39-3099-F986-6EEB-CA0ABFA2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52" y="1431984"/>
            <a:ext cx="6745202" cy="35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6719975" y="439947"/>
            <a:ext cx="270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Building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9" y="5794684"/>
            <a:ext cx="736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Second residential building remodel going relatively smooth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73D1B-F433-F3C8-479B-D78AC232E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889" y="1134043"/>
            <a:ext cx="3946359" cy="42143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2ED52-B906-3692-B58D-4DB380193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943" y="97419"/>
            <a:ext cx="3277057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Accomplishments Since Sept 2023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Tim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4986069" y="43133"/>
            <a:ext cx="5098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Building 4 – Deck Issues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9" y="5294354"/>
            <a:ext cx="7369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Discovered significant deck deterioration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much moisture trapped underneath decks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complete deck removal and replacement in some instances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032E4-6A00-E760-AFF4-A0EC69D96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194" y="1259459"/>
            <a:ext cx="2295845" cy="30674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D3294F-4FE3-C534-6DB9-79E00123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399" y="1919073"/>
            <a:ext cx="2333951" cy="30198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A48F6C-BBE4-8C1F-F5EC-BF46B1C79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332" y="700101"/>
            <a:ext cx="2844016" cy="37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4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4986068" y="43133"/>
            <a:ext cx="598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Trim and Vapor Barrier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9" y="929396"/>
            <a:ext cx="736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Hydroshield</a:t>
            </a:r>
            <a:r>
              <a:rPr lang="en-US" dirty="0"/>
              <a:t>  vapor barrier change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Window trim design change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ADE4A-F69B-E413-5BDA-3160C739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946" y="2028629"/>
            <a:ext cx="2456776" cy="46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0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C5CEE-8B9F-F0B6-022A-45FBEDA5DEAE}"/>
              </a:ext>
            </a:extLst>
          </p:cNvPr>
          <p:cNvSpPr txBox="1"/>
          <p:nvPr/>
        </p:nvSpPr>
        <p:spPr>
          <a:xfrm>
            <a:off x="1293962" y="845399"/>
            <a:ext cx="9713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Added Costs – Some expected, some not</a:t>
            </a:r>
          </a:p>
          <a:p>
            <a:endParaRPr lang="en-US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New porch and deck stair stringers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Address blocks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Flag holders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Walkway light fixtures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New cement walkway building 1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Drainage improvements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Up-side deck ceiling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Garage gutters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B-Vent Replacement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Porch lights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Deck deterioration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Landscape Replacement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184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 Policies Established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CFB488-55D3-FFD0-B3B6-897E19FD6D6E}"/>
              </a:ext>
            </a:extLst>
          </p:cNvPr>
          <p:cNvSpPr txBox="1"/>
          <p:nvPr/>
        </p:nvSpPr>
        <p:spPr>
          <a:xfrm>
            <a:off x="4986068" y="43133"/>
            <a:ext cx="598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Slider and Window Replacement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9" y="929396"/>
            <a:ext cx="7369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Homeowners can select the contactor of their choice to install doors and windows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recommend Ray Schaeffer and Cliff Sams to install doors and windows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Ray Schaeffer handles Marvin and Anderson and is a contractor who can do repair if damage is found. Ray Schaeffer mainly handles sliding door installs.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Cliff Sams mainly handles Polaris and Pella. Cliff mainly installs front doors, storm doors and windows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contractors work closely with Kluding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Kluding will continue to perform walk-thru(s) to help homeowners evaluate door and window condition</a:t>
            </a:r>
          </a:p>
        </p:txBody>
      </p:sp>
    </p:spTree>
    <p:extLst>
      <p:ext uri="{BB962C8B-B14F-4D97-AF65-F5344CB8AC3E}">
        <p14:creationId xmlns:p14="http://schemas.microsoft.com/office/powerpoint/2010/main" val="249859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07C238-D427-BAFF-8A07-38CF64C6CB10}"/>
              </a:ext>
            </a:extLst>
          </p:cNvPr>
          <p:cNvSpPr txBox="1"/>
          <p:nvPr/>
        </p:nvSpPr>
        <p:spPr>
          <a:xfrm>
            <a:off x="0" y="1259459"/>
            <a:ext cx="3900973" cy="1474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Future Considerations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264" y="6455664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Mike </a:t>
            </a:r>
            <a:fld id="{5AF05980-54E0-4F3D-BAF3-4CE06FA77025}" type="datetime1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9/14/2024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3662D-3A56-778E-DF42-A6B0C204B24E}"/>
              </a:ext>
            </a:extLst>
          </p:cNvPr>
          <p:cNvSpPr txBox="1"/>
          <p:nvPr/>
        </p:nvSpPr>
        <p:spPr>
          <a:xfrm>
            <a:off x="4343609" y="929396"/>
            <a:ext cx="73698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Every 9 months, complete a building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Landscape/Fence Replacement Plan - Have met with numerous companies for guidance and suggestions. We expect key decisions to be made soon.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Irrigation</a:t>
            </a:r>
          </a:p>
          <a:p>
            <a:r>
              <a:rPr lang="en-US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Diamond </a:t>
            </a:r>
            <a:r>
              <a:rPr lang="en-US" dirty="0" err="1"/>
              <a:t>Kote</a:t>
            </a:r>
            <a:r>
              <a:rPr lang="en-US" dirty="0"/>
              <a:t> Sign off will be late Fall for Building 1 and</a:t>
            </a:r>
          </a:p>
          <a:p>
            <a:r>
              <a:rPr lang="en-US" dirty="0"/>
              <a:t>     possibly Building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is asking for you to offer suggestions of things you</a:t>
            </a:r>
          </a:p>
          <a:p>
            <a:r>
              <a:rPr lang="en-US" dirty="0"/>
              <a:t>     would like to hang on the Diamond </a:t>
            </a:r>
            <a:r>
              <a:rPr lang="en-US" dirty="0" err="1"/>
              <a:t>Kote</a:t>
            </a:r>
            <a:r>
              <a:rPr lang="en-US" dirty="0"/>
              <a:t>. We will study and</a:t>
            </a:r>
          </a:p>
          <a:p>
            <a:r>
              <a:rPr lang="en-US" dirty="0"/>
              <a:t>     get input from the company.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try to stay positive – We believe our investment into our community will generate comparable returns (and maybe more).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95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3313" y="908050"/>
            <a:ext cx="4738687" cy="3644900"/>
          </a:xfrm>
        </p:spPr>
        <p:txBody>
          <a:bodyPr>
            <a:normAutofit/>
          </a:bodyPr>
          <a:lstStyle/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LANDSCAPING:			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Committee Members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Landscaping update for FY 2024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Tree Trimming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Plans for 2024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lawn &amp; ground maintenance update</a:t>
            </a: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D028D-B69D-6505-2492-54698E935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93" y="1067521"/>
            <a:ext cx="3251285" cy="472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4703-A219-98F5-12B6-E1CD00DECD33}"/>
              </a:ext>
            </a:extLst>
          </p:cNvPr>
          <p:cNvSpPr txBox="1"/>
          <p:nvPr/>
        </p:nvSpPr>
        <p:spPr>
          <a:xfrm>
            <a:off x="610332" y="1703960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8300" y="4894286"/>
            <a:ext cx="1533585" cy="204123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294A09A9-5501-47C1-A89A-A340965A2BE2}" type="slidenum">
              <a:rPr lang="en-US" sz="495" kern="12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pPr defTabSz="502920"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3CD41-0E40-45D5-C5E4-4CA39EE18F4D}"/>
              </a:ext>
            </a:extLst>
          </p:cNvPr>
          <p:cNvSpPr txBox="1"/>
          <p:nvPr/>
        </p:nvSpPr>
        <p:spPr>
          <a:xfrm>
            <a:off x="10169718" y="634661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5CA95-F568-65FF-E0FF-9F6EC3638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32" y="880707"/>
            <a:ext cx="6630325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4703-A219-98F5-12B6-E1CD00DECD33}"/>
              </a:ext>
            </a:extLst>
          </p:cNvPr>
          <p:cNvSpPr txBox="1"/>
          <p:nvPr/>
        </p:nvSpPr>
        <p:spPr>
          <a:xfrm>
            <a:off x="610332" y="1703960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8300" y="4894286"/>
            <a:ext cx="1533585" cy="204123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294A09A9-5501-47C1-A89A-A340965A2BE2}" type="slidenum">
              <a:rPr lang="en-US" sz="495" kern="12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pPr defTabSz="502920"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3CD41-0E40-45D5-C5E4-4CA39EE18F4D}"/>
              </a:ext>
            </a:extLst>
          </p:cNvPr>
          <p:cNvSpPr txBox="1"/>
          <p:nvPr/>
        </p:nvSpPr>
        <p:spPr>
          <a:xfrm>
            <a:off x="10169718" y="634661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9D944-5001-DE47-8E1E-2D44052E6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392" y="1138894"/>
            <a:ext cx="6487430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5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4703-A219-98F5-12B6-E1CD00DECD33}"/>
              </a:ext>
            </a:extLst>
          </p:cNvPr>
          <p:cNvSpPr txBox="1"/>
          <p:nvPr/>
        </p:nvSpPr>
        <p:spPr>
          <a:xfrm>
            <a:off x="610332" y="1703960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8300" y="4894286"/>
            <a:ext cx="1533585" cy="204123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294A09A9-5501-47C1-A89A-A340965A2BE2}" type="slidenum">
              <a:rPr lang="en-US" sz="495" kern="12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pPr defTabSz="502920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3CD41-0E40-45D5-C5E4-4CA39EE18F4D}"/>
              </a:ext>
            </a:extLst>
          </p:cNvPr>
          <p:cNvSpPr txBox="1"/>
          <p:nvPr/>
        </p:nvSpPr>
        <p:spPr>
          <a:xfrm>
            <a:off x="10169718" y="634661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B56FB-3594-2C23-BD07-9C4AAA0CD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766" y="633022"/>
            <a:ext cx="7563906" cy="55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3313" y="1546225"/>
            <a:ext cx="4738687" cy="299878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0" algn="ctr"/>
              </a:tabLst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AND ADMINISTRATION: 			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Board Members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Approve FY23 Annual Meeting Minutes from Sept 7, 2023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 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Approve House Bill 135 Waiver – Waiver needs to be signed and turned into sign-in table</a:t>
            </a:r>
          </a:p>
          <a:p>
            <a:pPr lvl="1" algn="thaiDi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Thoughts of future goal of eliminating waiver by building reserve to Ohio state standards</a:t>
            </a:r>
            <a:endParaRPr lang="en-US" sz="11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0DCF8-76B9-300F-4064-C0B424E77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6" y="1431984"/>
            <a:ext cx="6745202" cy="35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65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4703-A219-98F5-12B6-E1CD00DECD33}"/>
              </a:ext>
            </a:extLst>
          </p:cNvPr>
          <p:cNvSpPr txBox="1"/>
          <p:nvPr/>
        </p:nvSpPr>
        <p:spPr>
          <a:xfrm>
            <a:off x="610332" y="1703960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Landscaping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8300" y="4894286"/>
            <a:ext cx="1533585" cy="204123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294A09A9-5501-47C1-A89A-A340965A2BE2}" type="slidenum">
              <a:rPr lang="en-US" sz="495" kern="12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pPr defTabSz="502920"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3CD41-0E40-45D5-C5E4-4CA39EE18F4D}"/>
              </a:ext>
            </a:extLst>
          </p:cNvPr>
          <p:cNvSpPr txBox="1"/>
          <p:nvPr/>
        </p:nvSpPr>
        <p:spPr>
          <a:xfrm>
            <a:off x="10169718" y="634661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7ADB50-E226-C30F-417E-A4664973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201" y="0"/>
            <a:ext cx="5705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1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34703-A219-98F5-12B6-E1CD00DECD33}"/>
              </a:ext>
            </a:extLst>
          </p:cNvPr>
          <p:cNvSpPr txBox="1"/>
          <p:nvPr/>
        </p:nvSpPr>
        <p:spPr>
          <a:xfrm>
            <a:off x="610332" y="1703960"/>
            <a:ext cx="3115265" cy="2396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Pool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38300" y="4894286"/>
            <a:ext cx="1533585" cy="204123"/>
          </a:xfrm>
        </p:spPr>
        <p:txBody>
          <a:bodyPr/>
          <a:lstStyle/>
          <a:p>
            <a:pPr defTabSz="502920">
              <a:spcAft>
                <a:spcPts val="600"/>
              </a:spcAft>
            </a:pPr>
            <a:fld id="{294A09A9-5501-47C1-A89A-A340965A2BE2}" type="slidenum">
              <a:rPr lang="en-US" sz="495" kern="12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pPr defTabSz="502920"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C3CD41-0E40-45D5-C5E4-4CA39EE18F4D}"/>
              </a:ext>
            </a:extLst>
          </p:cNvPr>
          <p:cNvSpPr txBox="1"/>
          <p:nvPr/>
        </p:nvSpPr>
        <p:spPr>
          <a:xfrm>
            <a:off x="10169718" y="6346612"/>
            <a:ext cx="383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A7981-CB9A-DC13-F585-0011C568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913" y="1070716"/>
            <a:ext cx="4445760" cy="49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1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3313" y="974725"/>
            <a:ext cx="4738687" cy="43894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SOCIAL &amp; COMMUNICATION:</a:t>
            </a:r>
          </a:p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LEGAL/SPECIAL PROJECTS: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Leash and Amendments</a:t>
            </a:r>
          </a:p>
          <a:p>
            <a:pPr>
              <a:lnSpc>
                <a:spcPct val="100000"/>
              </a:lnSpc>
            </a:pPr>
            <a:endParaRPr lang="en-US" sz="1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E59E5-B871-41FE-EC05-696F1D90C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11" y="665018"/>
            <a:ext cx="3756784" cy="36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3313" y="974725"/>
            <a:ext cx="4738687" cy="43894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QUESTIONS &amp; ANSWERS	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ADJOURNMENT OF MEETING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4BA37B-985B-4B03-D934-AEE979A5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6" y="1431984"/>
            <a:ext cx="6745202" cy="35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1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53313" y="1492250"/>
            <a:ext cx="4738687" cy="3105150"/>
          </a:xfrm>
        </p:spPr>
        <p:txBody>
          <a:bodyPr>
            <a:normAutofit/>
          </a:bodyPr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Voting for Board Members: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Explanation pertaining to this year’s election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Explanation of property insurance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8BAF52-9CCA-796E-23D0-5AF063056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450" y="1114935"/>
            <a:ext cx="2899719" cy="44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7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35570" y="754062"/>
            <a:ext cx="7956431" cy="4904866"/>
          </a:xfrm>
        </p:spPr>
        <p:txBody>
          <a:bodyPr>
            <a:normAutofit/>
          </a:bodyPr>
          <a:lstStyle/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FINANCIALS:			</a:t>
            </a: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Association Balances</a:t>
            </a:r>
            <a:endParaRPr lang="en-US" sz="15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Reserves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(End of June)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	$   55,101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Operations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(End of June)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$   43,037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600" b="1" baseline="30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Nat Construction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(Current)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$ 125,000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IntraFi Cash (ICS)	 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(Current)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$   77,806</a:t>
            </a:r>
          </a:p>
          <a:p>
            <a:pPr marL="10287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CDARS		</a:t>
            </a: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(Current)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$ 506,618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9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FY23 Actuals and FY24 Budget</a:t>
            </a:r>
          </a:p>
          <a:p>
            <a:pPr marL="34290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Brief explanation of using reserve money to help us pay miscellaneous expenses (listed below in </a:t>
            </a:r>
            <a:r>
              <a:rPr lang="en-US" sz="15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presentation) 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6367A7-0612-94D5-7BBB-589BB546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9" y="899406"/>
            <a:ext cx="2967486" cy="42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C5CEE-8B9F-F0B6-022A-45FBEDA5DEAE}"/>
              </a:ext>
            </a:extLst>
          </p:cNvPr>
          <p:cNvSpPr txBox="1"/>
          <p:nvPr/>
        </p:nvSpPr>
        <p:spPr>
          <a:xfrm>
            <a:off x="2778819" y="500338"/>
            <a:ext cx="423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Association Financial Summary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88107D-995F-B2C8-F7DF-FD161CF5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10" y="973418"/>
            <a:ext cx="7174130" cy="1629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FC912-3204-3830-B2C0-DF964C8CA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54" y="3141120"/>
            <a:ext cx="6540907" cy="2673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CFF914-4D60-0547-0DD9-DD39583A060D}"/>
              </a:ext>
            </a:extLst>
          </p:cNvPr>
          <p:cNvSpPr txBox="1"/>
          <p:nvPr/>
        </p:nvSpPr>
        <p:spPr>
          <a:xfrm>
            <a:off x="8559673" y="2192695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-</a:t>
            </a:r>
            <a:r>
              <a:rPr lang="en-US" dirty="0"/>
              <a:t>- 28k is interest money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E0825-48A2-8D3D-5B7C-D30A63F3FA64}"/>
              </a:ext>
            </a:extLst>
          </p:cNvPr>
          <p:cNvSpPr txBox="1"/>
          <p:nvPr/>
        </p:nvSpPr>
        <p:spPr>
          <a:xfrm>
            <a:off x="8096251" y="5312232"/>
            <a:ext cx="361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-</a:t>
            </a:r>
            <a:r>
              <a:rPr lang="en-US" dirty="0"/>
              <a:t>- </a:t>
            </a:r>
            <a:r>
              <a:rPr lang="en-US"/>
              <a:t>mention next </a:t>
            </a:r>
            <a:r>
              <a:rPr lang="en-US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66670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C5CEE-8B9F-F0B6-022A-45FBEDA5DEAE}"/>
              </a:ext>
            </a:extLst>
          </p:cNvPr>
          <p:cNvSpPr txBox="1"/>
          <p:nvPr/>
        </p:nvSpPr>
        <p:spPr>
          <a:xfrm>
            <a:off x="2778819" y="500338"/>
            <a:ext cx="4237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Keeping Track of Expenses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FB679-DA6D-E091-9DC9-C30057E6B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61902"/>
            <a:ext cx="9160164" cy="549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0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9/14/2024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C5CEE-8B9F-F0B6-022A-45FBEDA5DEAE}"/>
              </a:ext>
            </a:extLst>
          </p:cNvPr>
          <p:cNvSpPr txBox="1"/>
          <p:nvPr/>
        </p:nvSpPr>
        <p:spPr>
          <a:xfrm>
            <a:off x="1293962" y="301937"/>
            <a:ext cx="8436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 Access Financials from our </a:t>
            </a:r>
            <a:r>
              <a:rPr lang="en-US" b="1" dirty="0">
                <a:hlinkClick r:id="rId2"/>
              </a:rPr>
              <a:t>www.csnca.net</a:t>
            </a:r>
            <a:endParaRPr lang="en-US" b="1" dirty="0"/>
          </a:p>
          <a:p>
            <a:r>
              <a:rPr lang="en-US" b="1" dirty="0"/>
              <a:t> 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Hit “Board of Directors Info” link 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Hit “Meetings, Financials and Work Orders” link</a:t>
            </a:r>
          </a:p>
          <a:p>
            <a:endParaRPr lang="en-US" b="1" dirty="0"/>
          </a:p>
          <a:p>
            <a:pPr marL="285750" indent="-285750">
              <a:buFontTx/>
              <a:buChar char="-"/>
            </a:pPr>
            <a:r>
              <a:rPr lang="en-US" b="1" dirty="0"/>
              <a:t>Type in Password = L@k3T1me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EF022-B720-3EAD-122C-F5BB82918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89851"/>
            <a:ext cx="6007461" cy="307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A1761D-B2A8-4EE0-FEA6-90414E9A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1" y="2340977"/>
            <a:ext cx="5887888" cy="30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9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81EB602-B3EF-172C-DB71-6CC76D83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042468" cy="685884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739538-A9CC-0495-611A-FC1E05A7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842"/>
            <a:ext cx="7042468" cy="5073386"/>
          </a:xfrm>
          <a:prstGeom prst="rect">
            <a:avLst/>
          </a:prstGeom>
          <a:gradFill flip="none" rotWithShape="1">
            <a:gsLst>
              <a:gs pos="300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C8FBA2-0111-985C-067B-6EEB34A5A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380"/>
            <a:ext cx="5443442" cy="6854193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46000">
                <a:schemeClr val="accent2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3573F1-437D-2053-4E31-36508DA20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73467" y="26096"/>
            <a:ext cx="4669002" cy="68277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55000"/>
                </a:schemeClr>
              </a:gs>
              <a:gs pos="45000">
                <a:schemeClr val="accent5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4C5CEE-8B9F-F0B6-022A-45FBEDA5DEAE}"/>
              </a:ext>
            </a:extLst>
          </p:cNvPr>
          <p:cNvSpPr txBox="1"/>
          <p:nvPr/>
        </p:nvSpPr>
        <p:spPr>
          <a:xfrm>
            <a:off x="1164057" y="1175336"/>
            <a:ext cx="4722119" cy="24959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              Building Renovation Project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FC8F9-2BAB-A940-8DDA-C3DF905CC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63" y="504961"/>
            <a:ext cx="2057612" cy="287716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F05980-54E0-4F3D-BAF3-4CE06FA77025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9/14/2024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A479CE-5B0A-AC3A-8E7B-3DFB62BC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80" y="3530597"/>
            <a:ext cx="1981485" cy="27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91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{7BB837B2-E9A4-4477-95B6-AF8CC1E526B4}tf16411245_win32</Template>
  <TotalTime>50574</TotalTime>
  <Words>1396</Words>
  <Application>Microsoft Office PowerPoint</Application>
  <PresentationFormat>Widescreen</PresentationFormat>
  <Paragraphs>281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Biome Light</vt:lpstr>
      <vt:lpstr>Calibri</vt:lpstr>
      <vt:lpstr>Symbol</vt:lpstr>
      <vt:lpstr>Wingdings</vt:lpstr>
      <vt:lpstr>Office Theme</vt:lpstr>
      <vt:lpstr>CSNCA Annual Meeting</vt:lpstr>
      <vt:lpstr> The Board’s Agenda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CSNCA Annual Meeting</dc:title>
  <dc:creator>Timothy Keys</dc:creator>
  <cp:lastModifiedBy>Timothy Keys</cp:lastModifiedBy>
  <cp:revision>23</cp:revision>
  <dcterms:created xsi:type="dcterms:W3CDTF">2022-08-28T11:14:25Z</dcterms:created>
  <dcterms:modified xsi:type="dcterms:W3CDTF">2024-09-14T12:24:18Z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